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94" r:id="rId3"/>
    <p:sldId id="295" r:id="rId4"/>
    <p:sldId id="270" r:id="rId5"/>
    <p:sldId id="296" r:id="rId6"/>
    <p:sldId id="302" r:id="rId7"/>
    <p:sldId id="301" r:id="rId8"/>
    <p:sldId id="299" r:id="rId9"/>
    <p:sldId id="298" r:id="rId10"/>
    <p:sldId id="282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D0DFF"/>
    <a:srgbClr val="D60000"/>
    <a:srgbClr val="000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0" autoAdjust="0"/>
    <p:restoredTop sz="94660"/>
  </p:normalViewPr>
  <p:slideViewPr>
    <p:cSldViewPr>
      <p:cViewPr>
        <p:scale>
          <a:sx n="90" d="100"/>
          <a:sy n="90" d="100"/>
        </p:scale>
        <p:origin x="378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648200" cy="1143000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55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What </a:t>
            </a:r>
            <a:r>
              <a:rPr lang="en-US" sz="55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excuses have you been giving?</a:t>
            </a:r>
            <a:endParaRPr lang="en-US" sz="55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66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Week 4:</a:t>
            </a:r>
            <a:r>
              <a:rPr lang="en-US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 </a:t>
            </a:r>
            <a: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Excuses, Excuses, Excuses!</a:t>
            </a:r>
            <a:b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 </a:t>
            </a:r>
            <a:r>
              <a:rPr lang="en-US" b="1" dirty="0" smtClean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(Exodus 3-4)</a:t>
            </a:r>
            <a:endParaRPr lang="en-US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4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648200" cy="114300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70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Moses</a:t>
            </a:r>
            <a:endParaRPr lang="en-US" sz="70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2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486400"/>
          </a:xfrm>
        </p:spPr>
        <p:txBody>
          <a:bodyPr>
            <a:normAutofit/>
          </a:bodyPr>
          <a:lstStyle/>
          <a:p>
            <a:pPr marL="1314450" lvl="3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“Who am I that I should…?”</a:t>
            </a:r>
          </a:p>
          <a:p>
            <a:pPr marL="1314450" lvl="3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God’s answer: </a:t>
            </a:r>
            <a:endParaRPr lang="en-US" sz="4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1314450" lvl="3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 will be with you.”</a:t>
            </a:r>
          </a:p>
          <a:p>
            <a:pPr marL="5715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“But I don’t know enough.”</a:t>
            </a:r>
          </a:p>
          <a:p>
            <a:pPr marL="57150" lvl="3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God’s answer: </a:t>
            </a:r>
            <a:endParaRPr lang="en-US" sz="4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lvl="3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 gives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him knowledge-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Tells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Moses who He is and what to do and say</a:t>
            </a:r>
            <a:endParaRPr lang="en-US" sz="4500" b="1" dirty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4500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Let the excuses begin!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570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486400"/>
          </a:xfrm>
        </p:spPr>
        <p:txBody>
          <a:bodyPr>
            <a:normAutofit/>
          </a:bodyPr>
          <a:lstStyle/>
          <a:p>
            <a:pPr marL="1314450" lvl="3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“What if they don’t listen to me or believe you are in this?” </a:t>
            </a:r>
            <a:endParaRPr lang="en-US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God’s answer: </a:t>
            </a:r>
            <a:endParaRPr lang="en-US" sz="4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What’s in your hand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? I’ll use </a:t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that!”</a:t>
            </a:r>
            <a:endParaRPr lang="en-US" sz="4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4500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Let the excuses begin!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056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5867400"/>
          </a:xfrm>
        </p:spPr>
        <p:txBody>
          <a:bodyPr>
            <a:normAutofit/>
          </a:bodyPr>
          <a:lstStyle/>
          <a:p>
            <a:pPr marL="1314450" lvl="3" indent="0">
              <a:spcBef>
                <a:spcPts val="0"/>
              </a:spcBef>
              <a:buNone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“I’m not </a:t>
            </a:r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good with words” </a:t>
            </a:r>
            <a:endParaRPr lang="en-US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857250" lvl="2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37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5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Acts 7:22 </a:t>
            </a:r>
            <a:endParaRPr lang="en-US" sz="4500" b="1" dirty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Moses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was educated in all the wisdom of the Egyptians and was powerful in speech and action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.</a:t>
            </a:r>
          </a:p>
          <a:p>
            <a:pPr marL="5715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45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Jeremiah </a:t>
            </a:r>
            <a:r>
              <a:rPr lang="en-US" sz="45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1:6</a:t>
            </a:r>
            <a:endParaRPr lang="en-US" sz="4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“Alas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Sovereign Lord,” I said, “I do not know how to speak; I am too young.”</a:t>
            </a:r>
            <a:endParaRPr lang="en-US" sz="4500" b="1" dirty="0">
              <a:solidFill>
                <a:srgbClr val="D60000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4500" b="1" dirty="0">
              <a:solidFill>
                <a:srgbClr val="D60000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Let the excuses begin!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897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5867400"/>
          </a:xfrm>
        </p:spPr>
        <p:txBody>
          <a:bodyPr>
            <a:noAutofit/>
          </a:bodyPr>
          <a:lstStyle/>
          <a:p>
            <a:pPr marL="1314450" lvl="3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 </a:t>
            </a:r>
            <a:r>
              <a:rPr lang="en-US" sz="4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Corinthians 2:1-4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(NASB) </a:t>
            </a:r>
            <a:endParaRPr lang="en-US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715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</a:t>
            </a:r>
            <a:r>
              <a:rPr lang="en-US" sz="42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</a:t>
            </a: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And when I came to you, </a:t>
            </a: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        brethren</a:t>
            </a:r>
            <a:r>
              <a:rPr lang="en-US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</a:t>
            </a: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 did not come with superiority of speech </a:t>
            </a:r>
            <a:r>
              <a:rPr lang="en-US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or of wisdom, proclaiming to you the testimony of </a:t>
            </a: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God… </a:t>
            </a:r>
            <a:r>
              <a:rPr lang="en-US" sz="4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3</a:t>
            </a:r>
            <a:r>
              <a:rPr lang="en-U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 was with you in weakness and in fear and in much trembling, </a:t>
            </a:r>
            <a:r>
              <a:rPr lang="en-U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2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4</a:t>
            </a: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and my message and my preaching were not in persuasive words of wisdom, but in demonstration of the Spirit and of power.</a:t>
            </a:r>
            <a:endParaRPr lang="en-US" sz="4200" b="1" dirty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Let the excuses begin!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803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5867400"/>
          </a:xfrm>
        </p:spPr>
        <p:txBody>
          <a:bodyPr>
            <a:normAutofit/>
          </a:bodyPr>
          <a:lstStyle/>
          <a:p>
            <a:pPr marL="1314450" lvl="3" indent="0">
              <a:spcBef>
                <a:spcPts val="0"/>
              </a:spcBef>
              <a:buNone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“I’m not </a:t>
            </a:r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good with words” </a:t>
            </a:r>
            <a:endParaRPr lang="en-US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857250" lvl="2" indent="0">
              <a:spcBef>
                <a:spcPts val="60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God’s answer: </a:t>
            </a:r>
            <a:endParaRPr lang="en-US" sz="4500" b="1" dirty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857250" lvl="2" indent="0"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Who made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your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mouth?” </a:t>
            </a:r>
            <a:endParaRPr lang="en-US" sz="4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857250" lvl="2" indent="0"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Go, I will teach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&amp;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help you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.”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Let the excuses begin!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86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6" y="276226"/>
            <a:ext cx="1796957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486400"/>
          </a:xfrm>
        </p:spPr>
        <p:txBody>
          <a:bodyPr>
            <a:normAutofit/>
          </a:bodyPr>
          <a:lstStyle/>
          <a:p>
            <a:pPr marL="1314450" lvl="3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“I’m not your </a:t>
            </a:r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guy, get </a:t>
            </a:r>
            <a:b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someone 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else”</a:t>
            </a:r>
            <a:endParaRPr lang="en-US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457200" lvl="1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God’s answer: </a:t>
            </a:r>
            <a:endParaRPr lang="en-US" sz="4500" b="1" dirty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Here’s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second best…” </a:t>
            </a:r>
            <a:endParaRPr lang="en-US" sz="4500" b="1" dirty="0">
              <a:solidFill>
                <a:srgbClr val="D60000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09800" y="76200"/>
            <a:ext cx="6725643" cy="71437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Let the excuses begin!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614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212</Words>
  <Application>Microsoft Office PowerPoint</Application>
  <PresentationFormat>On-screen Show (4:3)</PresentationFormat>
  <Paragraphs>38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Week 4: Excuses, Excuses, Excuses!  (Exodus 3-4)</vt:lpstr>
      <vt:lpstr>Moses</vt:lpstr>
      <vt:lpstr>Let the excuses begin!</vt:lpstr>
      <vt:lpstr>Let the excuses begin!</vt:lpstr>
      <vt:lpstr>Let the excuses begin!</vt:lpstr>
      <vt:lpstr>Let the excuses begin!</vt:lpstr>
      <vt:lpstr>Let the excuses begin!</vt:lpstr>
      <vt:lpstr>Let the excuses begin!</vt:lpstr>
      <vt:lpstr>PowerPoint Presentation</vt:lpstr>
      <vt:lpstr>What excuses have you been giving?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73</cp:revision>
  <dcterms:created xsi:type="dcterms:W3CDTF">2015-12-02T18:43:37Z</dcterms:created>
  <dcterms:modified xsi:type="dcterms:W3CDTF">2016-01-23T22:57:24Z</dcterms:modified>
</cp:coreProperties>
</file>