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3" r:id="rId3"/>
    <p:sldId id="312" r:id="rId4"/>
    <p:sldId id="289" r:id="rId5"/>
    <p:sldId id="313" r:id="rId6"/>
    <p:sldId id="314" r:id="rId7"/>
    <p:sldId id="315" r:id="rId8"/>
    <p:sldId id="316" r:id="rId9"/>
    <p:sldId id="31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5CD3FD"/>
    <a:srgbClr val="FFFF8F"/>
    <a:srgbClr val="00B9FA"/>
    <a:srgbClr val="008EC0"/>
    <a:srgbClr val="A3E7FF"/>
    <a:srgbClr val="C80000"/>
    <a:srgbClr val="000000"/>
    <a:srgbClr val="04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0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E76F-87EE-40A7-AEB1-2418BBBDF3E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23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/>
      </p:transition>
    </mc:Choice>
    <mc:Fallback xmlns="">
      <p:transition spd="slow">
        <p:randomBa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894630" y="2357203"/>
            <a:ext cx="8732520" cy="214359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The Effect of Being on Mission Together</a:t>
            </a:r>
          </a:p>
        </p:txBody>
      </p:sp>
    </p:spTree>
    <p:extLst>
      <p:ext uri="{BB962C8B-B14F-4D97-AF65-F5344CB8AC3E}">
        <p14:creationId xmlns:p14="http://schemas.microsoft.com/office/powerpoint/2010/main" val="18065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14306" y="839449"/>
            <a:ext cx="11363385" cy="585631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50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18 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Jesus came and told his disciples, </a:t>
            </a:r>
            <a:br>
              <a:rPr lang="en-US" sz="5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“I have been given all authority in heaven and on earth. </a:t>
            </a:r>
            <a:r>
              <a:rPr lang="en-US" sz="50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19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Therefore, </a:t>
            </a:r>
            <a:r>
              <a:rPr lang="en-US" sz="5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go and make disciples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of all the nations, baptizing them in the name of the Father and the Son and the Holy Spirit. </a:t>
            </a:r>
            <a:r>
              <a:rPr lang="en-US" sz="50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20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Teach these new disciples to obey all the commands I have given you. And be sure of this: I am with you always, even to the end of the age.”</a:t>
            </a:r>
            <a:endParaRPr lang="en-US" sz="50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9" y="299804"/>
            <a:ext cx="8732520" cy="539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Matthew 28:18-20</a:t>
            </a:r>
            <a:r>
              <a:rPr lang="en-US" sz="3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 (NLT)</a:t>
            </a:r>
          </a:p>
        </p:txBody>
      </p:sp>
    </p:spTree>
    <p:extLst>
      <p:ext uri="{BB962C8B-B14F-4D97-AF65-F5344CB8AC3E}">
        <p14:creationId xmlns:p14="http://schemas.microsoft.com/office/powerpoint/2010/main" val="33892677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729740" y="2882040"/>
            <a:ext cx="8732520" cy="109391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Luke 19:1-10</a:t>
            </a:r>
          </a:p>
        </p:txBody>
      </p:sp>
    </p:spTree>
    <p:extLst>
      <p:ext uri="{BB962C8B-B14F-4D97-AF65-F5344CB8AC3E}">
        <p14:creationId xmlns:p14="http://schemas.microsoft.com/office/powerpoint/2010/main" val="111914807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292573" y="880582"/>
            <a:ext cx="9606854" cy="509683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8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“The fact of the matter is mission </a:t>
            </a:r>
            <a:r>
              <a:rPr lang="en-US" sz="8000" b="1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is</a:t>
            </a:r>
            <a:r>
              <a:rPr lang="en-US" sz="8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 my schedule. It’s not one more thing to add to my schedule.”</a:t>
            </a:r>
            <a:endParaRPr lang="en-US" sz="80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48217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559207" y="1283109"/>
            <a:ext cx="11073579" cy="53831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68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21 </a:t>
            </a:r>
            <a: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Again Jesus said, “Peace be with you! </a:t>
            </a:r>
            <a:r>
              <a:rPr lang="en-US" sz="6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As the Father has sent me, I am sending you</a:t>
            </a:r>
            <a: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.” </a:t>
            </a:r>
            <a:b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68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22</a:t>
            </a:r>
            <a: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And with that He breathed on them and said, “Receive the Holy Spirit.”</a:t>
            </a:r>
            <a:endParaRPr lang="en-US" sz="68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7" y="131527"/>
            <a:ext cx="8732520" cy="9451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8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John 20:21-22</a:t>
            </a:r>
            <a:endParaRPr lang="en-US" sz="68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40068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559207" y="1283109"/>
            <a:ext cx="11073579" cy="53831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68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21 </a:t>
            </a:r>
            <a: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Again Jesus said, “Peace be with you! As the Father has sent me, I am sending you.” </a:t>
            </a:r>
            <a:b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68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22</a:t>
            </a:r>
            <a: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</a:t>
            </a:r>
            <a:r>
              <a:rPr lang="en-US" sz="6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And with that He breathed on them and said, “Receive the Holy Spirit</a:t>
            </a:r>
            <a:r>
              <a:rPr lang="en-US" sz="6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.”</a:t>
            </a:r>
            <a:endParaRPr lang="en-US" sz="68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7" y="131527"/>
            <a:ext cx="8732520" cy="9451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8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John 20:21-22</a:t>
            </a:r>
            <a:endParaRPr lang="en-US" sz="68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52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95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 McCracken</cp:lastModifiedBy>
  <cp:revision>74</cp:revision>
  <dcterms:created xsi:type="dcterms:W3CDTF">2016-11-23T15:31:26Z</dcterms:created>
  <dcterms:modified xsi:type="dcterms:W3CDTF">2017-01-20T15:08:20Z</dcterms:modified>
</cp:coreProperties>
</file>