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8" r:id="rId2"/>
    <p:sldId id="594" r:id="rId3"/>
    <p:sldId id="596" r:id="rId4"/>
    <p:sldId id="604" r:id="rId5"/>
    <p:sldId id="595" r:id="rId6"/>
    <p:sldId id="617" r:id="rId7"/>
    <p:sldId id="607" r:id="rId8"/>
    <p:sldId id="605" r:id="rId9"/>
    <p:sldId id="606" r:id="rId10"/>
    <p:sldId id="608" r:id="rId11"/>
    <p:sldId id="609" r:id="rId12"/>
    <p:sldId id="613" r:id="rId13"/>
    <p:sldId id="615" r:id="rId14"/>
    <p:sldId id="612" r:id="rId15"/>
    <p:sldId id="616" r:id="rId16"/>
    <p:sldId id="614" r:id="rId17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A2900"/>
    <a:srgbClr val="424000"/>
    <a:srgbClr val="4C4A00"/>
    <a:srgbClr val="FFFF66"/>
    <a:srgbClr val="B7ACD2"/>
    <a:srgbClr val="ACDBF2"/>
    <a:srgbClr val="96EFEF"/>
    <a:srgbClr val="585600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99" autoAdjust="0"/>
    <p:restoredTop sz="78985" autoAdjust="0"/>
  </p:normalViewPr>
  <p:slideViewPr>
    <p:cSldViewPr snapToGrid="0">
      <p:cViewPr varScale="1">
        <p:scale>
          <a:sx n="55" d="100"/>
          <a:sy n="55" d="100"/>
        </p:scale>
        <p:origin x="96" y="1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Ephesians 5:3-18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85146" y="1262876"/>
            <a:ext cx="13372433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Even a </a:t>
            </a:r>
            <a:r>
              <a:rPr lang="en-US" sz="455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hint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True 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Biblical holiness 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consists not </a:t>
            </a:r>
            <a:r>
              <a:rPr lang="en-US" sz="455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only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of 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things 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that are not to be 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done; it is 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455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fruit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of righteousness</a:t>
            </a:r>
            <a:endParaRPr lang="en-US" sz="455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Holiness 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</a:t>
            </a:r>
            <a:r>
              <a:rPr lang="en-US" sz="455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presence of a passionate love for the things which God </a:t>
            </a:r>
            <a:r>
              <a:rPr lang="en-US" sz="455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loves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5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Psalm </a:t>
            </a:r>
            <a:r>
              <a:rPr lang="en-US" sz="455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45:7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55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</a:t>
            </a:r>
            <a:r>
              <a:rPr lang="en-US" sz="455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love righteousness 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455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hate wickedness</a:t>
            </a:r>
            <a:r>
              <a:rPr lang="en-US" sz="455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; therefore God, your God, has set you above your companions by anointing you with the oil of joy.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endParaRPr lang="en-US" sz="43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1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Ephesians 5:3-18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85146" y="1262876"/>
            <a:ext cx="13372433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Holy Spirit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exposes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Holiness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making the most of every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opportunity</a:t>
            </a:r>
            <a:endParaRPr lang="en-US" sz="48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Holiness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not a condition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 receiving the baptism in the Spirit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baptism in the Spirit is </a:t>
            </a: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also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an in-depth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encounter with the Spirit of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Holiness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will baptize you with the Holy Spirit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with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fire </a:t>
            </a:r>
          </a:p>
        </p:txBody>
      </p:sp>
    </p:spTree>
    <p:extLst>
      <p:ext uri="{BB962C8B-B14F-4D97-AF65-F5344CB8AC3E}">
        <p14:creationId xmlns:p14="http://schemas.microsoft.com/office/powerpoint/2010/main" val="36214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108524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J.C. Ryle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5167" y="1331456"/>
            <a:ext cx="12774310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“The first step towards attaining a higher standard of holiness is to realize more fully the amazing sinfulness of sin.” 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“Without thorough conviction of sin, men may seem to come to Jesus and follow Him for a season, but they will soon fall away and return to the world.” </a:t>
            </a:r>
            <a:endParaRPr lang="en-US" sz="5500" b="1" i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1085247" y="272236"/>
            <a:ext cx="785803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Why is sin so devastating?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5167" y="1331456"/>
            <a:ext cx="12936296" cy="428875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Isaiah </a:t>
            </a:r>
            <a:r>
              <a:rPr lang="en-US" sz="48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59:2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But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your iniquities have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separated you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from your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God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; your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sins have hidden his face from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you, so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that he will not hear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Isaiah </a:t>
            </a:r>
            <a:r>
              <a:rPr lang="en-US" sz="48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43:25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“I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even I, am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who blots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out your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transgressions, </a:t>
            </a:r>
            <a:r>
              <a:rPr lang="en-US" sz="48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 my own </a:t>
            </a: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sake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and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remembers your sins no more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5671981"/>
            <a:ext cx="13817600" cy="166552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Sin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a direct by-product of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neglected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fellowship with the Lord</a:t>
            </a:r>
            <a:endParaRPr lang="en-US" sz="5500" b="1" dirty="0" smtClean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3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687672" y="2080260"/>
            <a:ext cx="12442256" cy="361188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5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Hebrews </a:t>
            </a:r>
            <a:r>
              <a:rPr lang="en-US" sz="55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12:14</a:t>
            </a:r>
          </a:p>
          <a:p>
            <a:pPr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Make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every effort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live in peace with </a:t>
            </a:r>
            <a:endParaRPr lang="en-US" sz="55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everyone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be holy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;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534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687672" y="2080260"/>
            <a:ext cx="12442256" cy="361188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5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Hebrews </a:t>
            </a:r>
            <a:r>
              <a:rPr lang="en-US" sz="55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12:14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Make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every effort to live in peace with everyone and to be holy;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without holiness no one will see the Lord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588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0" y="2439576"/>
            <a:ext cx="13817600" cy="289324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6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more we love Jesus</a:t>
            </a: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</a:t>
            </a:r>
            <a:b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more we attain </a:t>
            </a:r>
            <a:b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Spirit’s holiness</a:t>
            </a:r>
            <a:endParaRPr lang="en-US" sz="6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859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3"/>
            <a:ext cx="13817600" cy="7741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60390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5360390"/>
            <a:ext cx="13817600" cy="1106027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/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Week 4: Holiness Power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2A2900"/>
                </a:glow>
                <a:outerShdw blurRad="63500" dist="63500" dir="2700000" algn="tl">
                  <a:schemeClr val="tx1">
                    <a:alpha val="5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endParaRPr lang="en-US" sz="544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3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The Holy Spirit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77221" y="1605776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prefix ‘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Holy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’ has great implications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 set apart, dedicated- to God and for God; the process of sanctification; the continual freedom from sin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gives us the power to be holy</a:t>
            </a:r>
            <a:r>
              <a:rPr lang="en-US" sz="5500" b="1" i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9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The Holy Spirit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68661" y="1445756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</a:pPr>
            <a:r>
              <a:rPr lang="en-US" sz="55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Corinthians </a:t>
            </a:r>
            <a:r>
              <a:rPr lang="en-US" sz="55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6:19-20  </a:t>
            </a:r>
            <a:endParaRPr lang="en-US" sz="5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500" b="1" baseline="30000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19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 you not know that your bodies are temples of the Holy Spirit, who is in you, whom you have received from God? You are not your own;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you were bought at a price. Therefore honor God with your bodies.</a:t>
            </a:r>
          </a:p>
        </p:txBody>
      </p:sp>
    </p:spTree>
    <p:extLst>
      <p:ext uri="{BB962C8B-B14F-4D97-AF65-F5344CB8AC3E}">
        <p14:creationId xmlns:p14="http://schemas.microsoft.com/office/powerpoint/2010/main" val="10765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Survey says…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5167" y="1212784"/>
            <a:ext cx="13372433" cy="655961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Cheats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on tests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74% of Christian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teens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76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%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Non-Christian</a:t>
            </a:r>
            <a:endParaRPr lang="en-US" sz="40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Lies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parents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93%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Christian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93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% of Non-Christian</a:t>
            </a: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Physically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hit someone when angered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63% of Christian</a:t>
            </a:r>
          </a:p>
          <a:p>
            <a:pPr lvl="2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67% of Non-Christian</a:t>
            </a:r>
          </a:p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endParaRPr lang="en-US" sz="4500" b="1" dirty="0" smtClean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Have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sex outside of marriage by the time they turn 18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43% of Christian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50% of Non-Christian</a:t>
            </a: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Satisfied </a:t>
            </a:r>
            <a:r>
              <a:rPr lang="en-US" sz="4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with their ethics and character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91% of Christian</a:t>
            </a:r>
          </a:p>
          <a:p>
            <a:pPr lvl="2"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90% of Non-Christian</a:t>
            </a:r>
          </a:p>
        </p:txBody>
      </p:sp>
    </p:spTree>
    <p:extLst>
      <p:ext uri="{BB962C8B-B14F-4D97-AF65-F5344CB8AC3E}">
        <p14:creationId xmlns:p14="http://schemas.microsoft.com/office/powerpoint/2010/main" val="28296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91" y="0"/>
            <a:ext cx="575061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Holiness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5167" y="1352084"/>
            <a:ext cx="13116652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have misunderstood holiness if it </a:t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isolates us from people or our culture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Jesus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primarily led His disciples by giving them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instructions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 holiness. His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instructions for ministry were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rare by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comparison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Whatever call a man may pretend to have,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if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is not called to holiness, he is not called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 </a:t>
            </a:r>
            <a:r>
              <a:rPr lang="en-US" sz="48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ministry” - Charles Spurgeon </a:t>
            </a:r>
          </a:p>
        </p:txBody>
      </p:sp>
    </p:spTree>
    <p:extLst>
      <p:ext uri="{BB962C8B-B14F-4D97-AF65-F5344CB8AC3E}">
        <p14:creationId xmlns:p14="http://schemas.microsoft.com/office/powerpoint/2010/main" val="34818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1 Peter 1:13-16 </a:t>
            </a:r>
            <a:r>
              <a:rPr lang="en-US" sz="40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(NLT)</a:t>
            </a:r>
            <a:endParaRPr lang="en-US" sz="40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77221" y="1412752"/>
            <a:ext cx="12442256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13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So prepare your minds for action and exercise self-control. Put all your hope in the gracious salvation that will come to you when Jesus Christ is revealed to the world.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14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So you must live as God’s obedient children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…</a:t>
            </a:r>
            <a:endParaRPr lang="en-US" sz="5500" b="1" i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1 Peter 1:13-16 </a:t>
            </a:r>
            <a:r>
              <a:rPr lang="en-US" sz="40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(NLT)</a:t>
            </a:r>
            <a:endParaRPr lang="en-US" sz="40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77221" y="1412752"/>
            <a:ext cx="12442256" cy="608309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Don’t slip back into your old ways of living to satisfy your own desires. You didn’t know any better then.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15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But now you must be holy in everything you do, just as God who chose you is holy. </a:t>
            </a:r>
            <a:r>
              <a:rPr lang="en-US" sz="5500" b="1" baseline="30000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16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For the Scriptures say, “You must be holy </a:t>
            </a:r>
            <a:r>
              <a:rPr lang="en-US" sz="5500" b="1" u="sng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 am holy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.”</a:t>
            </a:r>
            <a:endParaRPr lang="en-US" sz="5500" b="1" i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1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13035</TotalTime>
  <Words>561</Words>
  <Application>Microsoft Office PowerPoint</Application>
  <PresentationFormat>Custom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695</cp:revision>
  <dcterms:created xsi:type="dcterms:W3CDTF">2016-11-29T14:13:56Z</dcterms:created>
  <dcterms:modified xsi:type="dcterms:W3CDTF">2018-04-21T18:15:45Z</dcterms:modified>
</cp:coreProperties>
</file>