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85" r:id="rId4"/>
    <p:sldId id="286" r:id="rId5"/>
    <p:sldId id="284" r:id="rId6"/>
    <p:sldId id="257" r:id="rId7"/>
    <p:sldId id="272" r:id="rId8"/>
    <p:sldId id="273" r:id="rId9"/>
    <p:sldId id="274" r:id="rId10"/>
    <p:sldId id="275" r:id="rId11"/>
    <p:sldId id="276" r:id="rId12"/>
    <p:sldId id="280" r:id="rId13"/>
    <p:sldId id="281" r:id="rId14"/>
    <p:sldId id="282" r:id="rId15"/>
    <p:sldId id="283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Apostle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i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apostolos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):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secular term used by the Greeks and Romans to describe special ambassadors who were sent out for the purpose of expanding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dominion of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empire or kingdom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 delegate, a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commissioner of Christ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with miraculous powers),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 messenger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 sent one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Luke 9:1-2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When Jesus had called the Twelve together, he gave them power and authority to drive out all demons and to cure diseases,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apostolos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them out to proclaim the kingdom of God and to heal the sick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Luke 9:1-2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When Jesus had called the Twelve together, he gave them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power and authority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to drive out all demons and to cure diseases,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apostolos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them out to proclaim the kingdom of God and to heal the sick.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Power and authority comes from </a:t>
            </a:r>
            <a:b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being sent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Luke 9:1-2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When Jesus had called the Twelve together, he gave them power and authority to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drive out all demons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to cure diseases,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apostolos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them out to proclaim the kingdom of God and to heal the sick.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Apostolic ministry is a ministry of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warfare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Invades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new territories and breaks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through 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spiritual resistance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of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powers of darkness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534400" cy="617220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Luke 9:1-2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When Jesus had called the Twelve together, he gave them power and authority to drive out all demons and to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cure diseases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apostolos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them out to proclaim the kingdom of God and to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heal the sick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Demonstration: doing what Jesus did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 Cor. 12:12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“I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persevered in demonstrating among you the marks of a true apostle, including signs, wonders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b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miracles.”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Luke 9:1-2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When Jesus had called the Twelve together, he gave them power and authority to drive out all demons and to cure diseases,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7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7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apostolos</a:t>
            </a:r>
            <a:r>
              <a:rPr lang="en-US" sz="37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them out to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proclaim the kingdom of God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to heal the sick.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Proclamation: the gospel of citizenship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Penalty of sin, power of sin, and separation caused by sin all removed!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Word of God is vitally </a:t>
            </a:r>
            <a:b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important!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This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does not make everyone an apostle, but everyone can be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apostolic </a:t>
            </a:r>
          </a:p>
          <a:p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Church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needs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to be first and foremost an apostolic Church if it is to fulfill its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mission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Father God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His Son, Jesus</a:t>
            </a:r>
          </a:p>
          <a:p>
            <a:pPr>
              <a:spcBef>
                <a:spcPts val="24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sent the Holy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</a:t>
            </a:r>
          </a:p>
          <a:p>
            <a:pPr>
              <a:spcBef>
                <a:spcPts val="24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Holy Spirit sends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Church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makes disciple-making disciples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64164"/>
            <a:ext cx="6705594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 numCol="2"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Anxiety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Vine wrapped around something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Gold hoop earrings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Construction hard hat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Payless </a:t>
            </a:r>
            <a:r>
              <a:rPr lang="en-US" b="1" dirty="0" smtClean="0">
                <a:solidFill>
                  <a:srgbClr val="FF0000"/>
                </a:solidFill>
              </a:rPr>
              <a:t>shoe store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Mother w/ </a:t>
            </a:r>
            <a:r>
              <a:rPr lang="en-US" b="1" dirty="0" smtClean="0">
                <a:solidFill>
                  <a:srgbClr val="FF0000"/>
                </a:solidFill>
              </a:rPr>
              <a:t>2 small children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Financial need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Zebra print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Red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Pain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Older slender lady w/ blue dress grey hair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Older man with fedora black band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Arabic writing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Smell of cinnamon roles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African-American </a:t>
            </a:r>
            <a:r>
              <a:rPr lang="en-US" b="1" dirty="0">
                <a:solidFill>
                  <a:srgbClr val="FF0000"/>
                </a:solidFill>
              </a:rPr>
              <a:t>woman with tight corn </a:t>
            </a:r>
            <a:r>
              <a:rPr lang="en-US" b="1" dirty="0" smtClean="0">
                <a:solidFill>
                  <a:srgbClr val="FF0000"/>
                </a:solidFill>
              </a:rPr>
              <a:t>row braids </a:t>
            </a:r>
            <a:r>
              <a:rPr lang="en-US" b="1" dirty="0">
                <a:solidFill>
                  <a:srgbClr val="FF0000"/>
                </a:solidFill>
              </a:rPr>
              <a:t>with daughter and son, stressed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Boat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Heart sparkle edging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Stomach issues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Limp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Single mom w/ stroller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Suitcase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Shovel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Red dress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Blue glasses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Hemp rope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South side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Parking lot/ gas station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Tie dye shirt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Brown shoes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Little girl blonde curly hair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Music </a:t>
            </a:r>
            <a:r>
              <a:rPr lang="en-US" b="1" dirty="0" smtClean="0"/>
              <a:t>note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a kiss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97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8" y="-43544"/>
            <a:ext cx="9202058" cy="690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1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4588"/>
            <a:ext cx="7772400" cy="1089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Apostolic Ministry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1:14-26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2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Impacted the Early Church?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Prayer </a:t>
            </a:r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-31 times in 20 of </a:t>
            </a:r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its </a:t>
            </a:r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chapters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Scripture </a:t>
            </a:r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-30 </a:t>
            </a:r>
            <a:r>
              <a:rPr lang="en-US" sz="3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times in 10 </a:t>
            </a:r>
            <a:r>
              <a:rPr lang="en-US" sz="3800" b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of </a:t>
            </a:r>
            <a:r>
              <a:rPr lang="en-US" sz="3800" b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its </a:t>
            </a:r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chapters</a:t>
            </a:r>
          </a:p>
          <a:p>
            <a:pPr>
              <a:spcBef>
                <a:spcPts val="240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speaks through Scripture</a:t>
            </a:r>
          </a:p>
          <a:p>
            <a:pPr lvl="1">
              <a:spcBef>
                <a:spcPts val="60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is not caught off guard, </a:t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is in control</a:t>
            </a:r>
          </a:p>
          <a:p>
            <a:pPr lvl="1">
              <a:spcBef>
                <a:spcPts val="600"/>
              </a:spcBef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Gives direction and vision</a:t>
            </a:r>
          </a:p>
          <a:p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for the Holy Spirit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Waiting </a:t>
            </a:r>
            <a:r>
              <a:rPr lang="en-US" sz="37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-prayer, meditating on Scripture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Unity </a:t>
            </a:r>
            <a:r>
              <a:rPr lang="en-US" sz="37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-they all joined together</a:t>
            </a:r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for the Holy Spirit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Leadership in place</a:t>
            </a:r>
          </a:p>
          <a:p>
            <a:pPr lvl="1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To make sure the outpouring of the Spirit was not </a:t>
            </a:r>
            <a:r>
              <a:rPr lang="en-US" sz="38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disconnected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from the life and teaching of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</a:t>
            </a:r>
          </a:p>
          <a:p>
            <a:pPr marL="0" indent="0">
              <a:buNone/>
            </a:pP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Acts 1:1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In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my former book, </a:t>
            </a:r>
            <a:r>
              <a:rPr lang="en-US" sz="3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Theophilus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(friend of God)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 wrote about all that Jesus began to do and to teach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646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for the Holy Spirit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Leadership in place</a:t>
            </a: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 proposed two men</a:t>
            </a: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Lord chose between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68" y="5213249"/>
            <a:ext cx="2889932" cy="2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661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The Apostolic Ministry</vt:lpstr>
      <vt:lpstr>What Impacted the Early Church?</vt:lpstr>
      <vt:lpstr>Preparing for the Holy Spirit</vt:lpstr>
      <vt:lpstr>Preparing for the Holy Spirit</vt:lpstr>
      <vt:lpstr>Preparing for the Holy Spirit</vt:lpstr>
      <vt:lpstr>The Apostolic Ministry</vt:lpstr>
      <vt:lpstr>The Apostolic Ministry</vt:lpstr>
      <vt:lpstr>The Apostolic Ministry</vt:lpstr>
      <vt:lpstr>The Apostolic Ministry</vt:lpstr>
      <vt:lpstr>The Apostolic Ministry</vt:lpstr>
      <vt:lpstr>The Apostolic Ministry</vt:lpstr>
      <vt:lpstr>The Apostolic Ministry</vt:lpstr>
      <vt:lpstr>The Apostolic Ministry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 McCracken</cp:lastModifiedBy>
  <cp:revision>44</cp:revision>
  <dcterms:created xsi:type="dcterms:W3CDTF">2013-08-10T13:23:42Z</dcterms:created>
  <dcterms:modified xsi:type="dcterms:W3CDTF">2013-08-18T11:09:52Z</dcterms:modified>
</cp:coreProperties>
</file>