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3" r:id="rId2"/>
    <p:sldId id="376" r:id="rId3"/>
    <p:sldId id="446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4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559"/>
    <a:srgbClr val="F50402"/>
    <a:srgbClr val="EBD575"/>
    <a:srgbClr val="E7CC5B"/>
    <a:srgbClr val="DFBC20"/>
    <a:srgbClr val="2132D1"/>
    <a:srgbClr val="85AAAF"/>
    <a:srgbClr val="436C97"/>
    <a:srgbClr val="927086"/>
    <a:srgbClr val="9CC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3" autoAdjust="0"/>
    <p:restoredTop sz="86443" autoAdjust="0"/>
  </p:normalViewPr>
  <p:slideViewPr>
    <p:cSldViewPr>
      <p:cViewPr varScale="1">
        <p:scale>
          <a:sx n="77" d="100"/>
          <a:sy n="77" d="100"/>
        </p:scale>
        <p:origin x="102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0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4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3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6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9060" y="914400"/>
            <a:ext cx="8991600" cy="583102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are temporary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LIFE is temporary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STUFF is temporary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FOCUS needs to be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eternal!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Timing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0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785860" cy="583102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None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“Stress makes you believe that everything has to happen right NOW. Faith assures you that everything will happen in God’s timing.”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-unknown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Timing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9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949528" y="1219200"/>
            <a:ext cx="5194472" cy="37338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None/>
            </a:pPr>
            <a:r>
              <a:rPr lang="en-US" sz="50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5:35-36</a:t>
            </a:r>
            <a:endParaRPr lang="en-US" sz="50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keep “bothering” Jesus?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says to ignore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thoughts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rid of fear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Trust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faith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839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363345"/>
            <a:ext cx="4956045" cy="665855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5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to the Day</a:t>
            </a:r>
            <a:endParaRPr lang="en-US" sz="4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5110140" y="3505200"/>
            <a:ext cx="2660564" cy="1143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43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3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His way…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 she suffered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she heard about Jesus…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Desperation breeds faith</a:t>
            </a:r>
            <a:r>
              <a:rPr lang="en-US" sz="4200" b="1" i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three-part statement: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“Your faith has healed you” 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 in peace” 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freed from your suffering”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5:21-43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68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3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stories intersect on the same day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were 12 years in the making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5:21-43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591443"/>
            <a:ext cx="4690708" cy="32085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 rotWithShape="0">
                    <a:srgbClr val="F50402"/>
                  </a:outerShdw>
                </a:effectLst>
              </a:rPr>
              <a:t>God’s </a:t>
            </a:r>
            <a:br>
              <a:rPr lang="en-US" sz="1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 rotWithShape="0">
                    <a:srgbClr val="F50402"/>
                  </a:outerShdw>
                </a:effectLst>
              </a:rPr>
            </a:br>
            <a:r>
              <a:rPr lang="en-US" sz="1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 rotWithShape="0">
                    <a:srgbClr val="F50402"/>
                  </a:outerShdw>
                </a:effectLst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2271853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9060" y="878030"/>
            <a:ext cx="8991600" cy="58673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SzPct val="100000"/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is a time for everything, and a season for every activity under the heavens: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be born and a time to die, a time to plant and a time to uproot,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kill and a time to heal, a time to tear down and a time to build,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weep and a time to laugh, a time to mourn and a time to dance,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scatter stones and a time to gather them, a time to embrace and a time to refrain from embracing, </a:t>
            </a:r>
            <a:endParaRPr lang="en-US" sz="42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3:1-11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9060" y="878030"/>
            <a:ext cx="8991600" cy="58673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SzPct val="100000"/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search and a time to give up, a time to keep and a time to throw away,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tear and a time to mend, a time to be silent and a time to speak,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time to love and a time to hate, a time for war and a time for peace…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made everything beautiful in its time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has also set eternity in the human heart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yet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can fathom what God has done from beginning to end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2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SzPct val="100000"/>
              <a:buNone/>
            </a:pPr>
            <a:endParaRPr lang="en-US" sz="42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3:1-11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2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9060" y="765462"/>
            <a:ext cx="8991600" cy="597996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SzPct val="100000"/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he went along, he saw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blind from birth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disciples asked him, “Rabbi, who sinned, this man or his parents, that he was born blind?”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“Neither this man nor his parents sinned,” said Jesus, “but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happened so that the works of God might be displayed in him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7 …So the man went and washed, and came home seeing.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knows, but man doesn’t – it’s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bigger than just 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9:1-7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4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9060" y="914400"/>
            <a:ext cx="8991600" cy="583102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are hard pressed on every side, but not crushed; perplexed, but not in despair;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persecuted, but not abandoned; struck down, but not destroyed.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always carry around in our body the death of Jesus, so that the life of Jesus may also be revealed in our body...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4:8-10, 16-18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0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9060" y="914400"/>
            <a:ext cx="8991600" cy="583102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 we do not lose heart. Though outwardly we are wasting away, yet inwardly we are being renewed day by day.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our light and momentary troubles are achieving for us an eternal glory that far outweighs them all.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we fix our eyes not on what is seen, but on what is unseen, since what is seen is temporary, but what is unseen is eternal.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4:8-10, 16-18</a:t>
            </a:r>
            <a:endParaRPr lang="en-US" sz="3500" b="1" dirty="0">
              <a:ln w="15875">
                <a:noFill/>
              </a:ln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1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539</Words>
  <Application>Microsoft Office PowerPoint</Application>
  <PresentationFormat>On-screen Show (4:3)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12 Years to the Day</vt:lpstr>
      <vt:lpstr>Mark 5:21-43</vt:lpstr>
      <vt:lpstr>Mark 5:21-43</vt:lpstr>
      <vt:lpstr>Ecclesiastes 3:1-11</vt:lpstr>
      <vt:lpstr>Ecclesiastes 3:1-11</vt:lpstr>
      <vt:lpstr>John 9:1-7</vt:lpstr>
      <vt:lpstr>2 Corinthians 4:8-10, 16-18</vt:lpstr>
      <vt:lpstr>2 Corinthians 4:8-10, 16-18</vt:lpstr>
      <vt:lpstr>God’s Timing</vt:lpstr>
      <vt:lpstr>God’s Timing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541</cp:revision>
  <dcterms:created xsi:type="dcterms:W3CDTF">2015-12-02T18:43:37Z</dcterms:created>
  <dcterms:modified xsi:type="dcterms:W3CDTF">2018-04-03T00:28:25Z</dcterms:modified>
</cp:coreProperties>
</file>