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15"/>
  </p:notesMasterIdLst>
  <p:sldIdLst>
    <p:sldId id="476" r:id="rId2"/>
    <p:sldId id="531" r:id="rId3"/>
    <p:sldId id="532" r:id="rId4"/>
    <p:sldId id="539" r:id="rId5"/>
    <p:sldId id="533" r:id="rId6"/>
    <p:sldId id="538" r:id="rId7"/>
    <p:sldId id="537" r:id="rId8"/>
    <p:sldId id="535" r:id="rId9"/>
    <p:sldId id="536" r:id="rId10"/>
    <p:sldId id="541" r:id="rId11"/>
    <p:sldId id="542" r:id="rId12"/>
    <p:sldId id="540" r:id="rId13"/>
    <p:sldId id="543" r:id="rId14"/>
  </p:sldIdLst>
  <p:sldSz cx="9144000" cy="6858000" type="screen4x3"/>
  <p:notesSz cx="6858000" cy="9144000"/>
  <p:embeddedFontLst>
    <p:embeddedFont>
      <p:font typeface="Forte" panose="03060902040502070203" pitchFamily="66" charset="0"/>
      <p:regular r:id="rId16"/>
    </p:embeddedFont>
    <p:embeddedFont>
      <p:font typeface="Gungsuh" panose="020B0604020202020204" charset="-127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3A3A"/>
    <a:srgbClr val="00682F"/>
    <a:srgbClr val="008A3E"/>
    <a:srgbClr val="003A1A"/>
    <a:srgbClr val="007E39"/>
    <a:srgbClr val="FF0000"/>
    <a:srgbClr val="D00000"/>
    <a:srgbClr val="FF9393"/>
    <a:srgbClr val="EE0000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39" autoAdjust="0"/>
    <p:restoredTop sz="98206" autoAdjust="0"/>
  </p:normalViewPr>
  <p:slideViewPr>
    <p:cSldViewPr>
      <p:cViewPr varScale="1">
        <p:scale>
          <a:sx n="68" d="100"/>
          <a:sy n="68" d="100"/>
        </p:scale>
        <p:origin x="60" y="9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70A5B-6618-4AAA-9D10-06CB2DA711C5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F15D2-2588-4EA0-999E-14E313DA9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9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19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73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73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7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19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73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22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22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22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22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73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7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46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8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26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0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8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5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1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0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4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20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7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1"/>
          </a:fgClr>
          <a:bgClr>
            <a:srgbClr val="00682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841FF-2265-490D-82DC-A1CE081A9D8D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8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free-power-point-templates.com/wp-content/uploads/2009/03/109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9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ree-power-point-templates.com/wp-content/uploads/2009/03/109_exa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770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Systematic Theology </a:t>
            </a:r>
            <a:r>
              <a:rPr lang="en-US" sz="3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by Wayne </a:t>
            </a:r>
            <a:r>
              <a:rPr lang="en-US" sz="30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Grudem</a:t>
            </a:r>
            <a:r>
              <a:rPr lang="en-US" sz="3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It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was necessary that Jesus be fully God in order to accomplish our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redemption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: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7F3A3A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Only someone who is infinite God could bear full penalty for all the sins of all those who would believe in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him.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Salvation is from the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Lord,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and the whole message of Scripture is designed to show that no human being, no creature, could ever save man—only God himself could. </a:t>
            </a:r>
          </a:p>
        </p:txBody>
      </p:sp>
      <p:pic>
        <p:nvPicPr>
          <p:cNvPr id="3" name="Picture 4" descr="http://www.hiveworkshop.com/forums/attachments/requests-341/94056d1292094859-santa-hat-factory-santa-ha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643" y="5858656"/>
            <a:ext cx="1231384" cy="92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23778" y="6172981"/>
            <a:ext cx="1539336" cy="45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dirty="0" smtClean="0">
                <a:solidFill>
                  <a:srgbClr val="7F3A3A"/>
                </a:solidFill>
                <a:latin typeface="Forte" pitchFamily="66" charset="0"/>
                <a:ea typeface="Gungsuh" pitchFamily="18" charset="-127"/>
              </a:rPr>
              <a:t>         </a:t>
            </a:r>
            <a:r>
              <a:rPr lang="en-US" dirty="0" smtClean="0">
                <a:solidFill>
                  <a:srgbClr val="7F3A3A"/>
                </a:solidFill>
                <a:latin typeface="Forte" pitchFamily="66" charset="0"/>
                <a:ea typeface="Gungsuh" pitchFamily="18" charset="-127"/>
              </a:rPr>
              <a:t>Why  </a:t>
            </a:r>
          </a:p>
          <a:p>
            <a:pPr>
              <a:lnSpc>
                <a:spcPct val="60000"/>
              </a:lnSpc>
            </a:pPr>
            <a:r>
              <a:rPr lang="en-US" dirty="0" smtClean="0">
                <a:solidFill>
                  <a:srgbClr val="7F3A3A"/>
                </a:solidFill>
                <a:latin typeface="Forte" pitchFamily="66" charset="0"/>
                <a:ea typeface="Gungsuh" pitchFamily="18" charset="-127"/>
              </a:rPr>
              <a:t>Christmas?</a:t>
            </a:r>
            <a:endParaRPr lang="en-US" dirty="0">
              <a:solidFill>
                <a:srgbClr val="7F3A3A"/>
              </a:solidFill>
              <a:latin typeface="Forte" pitchFamily="66" charset="0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218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ree-power-point-templates.com/wp-content/uploads/2009/03/109_exa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770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Systematic Theology </a:t>
            </a:r>
            <a:r>
              <a:rPr lang="en-US" sz="3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by Wayne </a:t>
            </a:r>
            <a:r>
              <a:rPr lang="en-US" sz="30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Grudem</a:t>
            </a:r>
            <a:r>
              <a:rPr lang="en-US" sz="3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It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was necessary that Jesus be fully God in order to accomplish our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redemption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: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7F3A3A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Only someone who was truly and fully God could be the one mediator between God and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man,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both to bring us back to God and also to reveal God most fully to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us.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7F3A3A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Thus, if Jesus is not fully God, we have no salvation and ultimately no Christianity.</a:t>
            </a:r>
          </a:p>
        </p:txBody>
      </p:sp>
      <p:pic>
        <p:nvPicPr>
          <p:cNvPr id="3" name="Picture 4" descr="http://www.hiveworkshop.com/forums/attachments/requests-341/94056d1292094859-santa-hat-factory-santa-ha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643" y="5858656"/>
            <a:ext cx="1231384" cy="92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23778" y="6172981"/>
            <a:ext cx="1539336" cy="45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dirty="0" smtClean="0">
                <a:solidFill>
                  <a:srgbClr val="7F3A3A"/>
                </a:solidFill>
                <a:latin typeface="Forte" pitchFamily="66" charset="0"/>
                <a:ea typeface="Gungsuh" pitchFamily="18" charset="-127"/>
              </a:rPr>
              <a:t>         </a:t>
            </a:r>
            <a:r>
              <a:rPr lang="en-US" dirty="0" smtClean="0">
                <a:solidFill>
                  <a:srgbClr val="7F3A3A"/>
                </a:solidFill>
                <a:latin typeface="Forte" pitchFamily="66" charset="0"/>
                <a:ea typeface="Gungsuh" pitchFamily="18" charset="-127"/>
              </a:rPr>
              <a:t>Why  </a:t>
            </a:r>
          </a:p>
          <a:p>
            <a:pPr>
              <a:lnSpc>
                <a:spcPct val="60000"/>
              </a:lnSpc>
            </a:pPr>
            <a:r>
              <a:rPr lang="en-US" dirty="0" smtClean="0">
                <a:solidFill>
                  <a:srgbClr val="7F3A3A"/>
                </a:solidFill>
                <a:latin typeface="Forte" pitchFamily="66" charset="0"/>
                <a:ea typeface="Gungsuh" pitchFamily="18" charset="-127"/>
              </a:rPr>
              <a:t>Christmas?</a:t>
            </a:r>
            <a:endParaRPr lang="en-US" dirty="0">
              <a:solidFill>
                <a:srgbClr val="7F3A3A"/>
              </a:solidFill>
              <a:latin typeface="Forte" pitchFamily="66" charset="0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85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ree-power-point-templates.com/wp-content/uploads/2009/03/109_exa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God is revealed in and by Jesus: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Through the life He lived (vs. 7-9)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The words He spoke (vs. 10)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The miracles He performed (vs. 11)</a:t>
            </a:r>
            <a:endParaRPr lang="en-US" sz="5500" b="1" dirty="0">
              <a:solidFill>
                <a:schemeClr val="bg1"/>
              </a:solidFill>
              <a:effectLst>
                <a:outerShdw blurRad="38100" dist="38100" dir="2700000" algn="tl">
                  <a:srgbClr val="7F3A3A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4" descr="http://www.hiveworkshop.com/forums/attachments/requests-341/94056d1292094859-santa-hat-factory-santa-ha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643" y="5858656"/>
            <a:ext cx="1231384" cy="92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23778" y="6172981"/>
            <a:ext cx="1539336" cy="45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dirty="0" smtClean="0">
                <a:solidFill>
                  <a:srgbClr val="7F3A3A"/>
                </a:solidFill>
                <a:latin typeface="Forte" pitchFamily="66" charset="0"/>
                <a:ea typeface="Gungsuh" pitchFamily="18" charset="-127"/>
              </a:rPr>
              <a:t>         </a:t>
            </a:r>
            <a:r>
              <a:rPr lang="en-US" dirty="0" smtClean="0">
                <a:solidFill>
                  <a:srgbClr val="7F3A3A"/>
                </a:solidFill>
                <a:latin typeface="Forte" pitchFamily="66" charset="0"/>
                <a:ea typeface="Gungsuh" pitchFamily="18" charset="-127"/>
              </a:rPr>
              <a:t>Why  </a:t>
            </a:r>
          </a:p>
          <a:p>
            <a:pPr>
              <a:lnSpc>
                <a:spcPct val="60000"/>
              </a:lnSpc>
            </a:pPr>
            <a:r>
              <a:rPr lang="en-US" dirty="0" smtClean="0">
                <a:solidFill>
                  <a:srgbClr val="7F3A3A"/>
                </a:solidFill>
                <a:latin typeface="Forte" pitchFamily="66" charset="0"/>
                <a:ea typeface="Gungsuh" pitchFamily="18" charset="-127"/>
              </a:rPr>
              <a:t>Christmas?</a:t>
            </a:r>
            <a:endParaRPr lang="en-US" dirty="0">
              <a:solidFill>
                <a:srgbClr val="7F3A3A"/>
              </a:solidFill>
              <a:latin typeface="Forte" pitchFamily="66" charset="0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10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ree-power-point-templates.com/wp-content/uploads/2009/03/109_exa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1533"/>
            <a:ext cx="8458200" cy="52578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We can know who God is by being acquainted with Jesus Christ!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7F3A3A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4" descr="http://www.hiveworkshop.com/forums/attachments/requests-341/94056d1292094859-santa-hat-factory-santa-ha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643" y="5858656"/>
            <a:ext cx="1231384" cy="92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23778" y="6172981"/>
            <a:ext cx="1539336" cy="45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dirty="0" smtClean="0">
                <a:solidFill>
                  <a:srgbClr val="7F3A3A"/>
                </a:solidFill>
                <a:latin typeface="Forte" pitchFamily="66" charset="0"/>
                <a:ea typeface="Gungsuh" pitchFamily="18" charset="-127"/>
              </a:rPr>
              <a:t>         </a:t>
            </a:r>
            <a:r>
              <a:rPr lang="en-US" dirty="0" smtClean="0">
                <a:solidFill>
                  <a:srgbClr val="7F3A3A"/>
                </a:solidFill>
                <a:latin typeface="Forte" pitchFamily="66" charset="0"/>
                <a:ea typeface="Gungsuh" pitchFamily="18" charset="-127"/>
              </a:rPr>
              <a:t>Why  </a:t>
            </a:r>
          </a:p>
          <a:p>
            <a:pPr>
              <a:lnSpc>
                <a:spcPct val="60000"/>
              </a:lnSpc>
            </a:pPr>
            <a:r>
              <a:rPr lang="en-US" dirty="0" smtClean="0">
                <a:solidFill>
                  <a:srgbClr val="7F3A3A"/>
                </a:solidFill>
                <a:latin typeface="Forte" pitchFamily="66" charset="0"/>
                <a:ea typeface="Gungsuh" pitchFamily="18" charset="-127"/>
              </a:rPr>
              <a:t>Christmas?</a:t>
            </a:r>
            <a:endParaRPr lang="en-US" dirty="0">
              <a:solidFill>
                <a:srgbClr val="7F3A3A"/>
              </a:solidFill>
              <a:latin typeface="Forte" pitchFamily="66" charset="0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799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free-power-point-templates.com/wp-content/uploads/2009/03/109_exa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232908" y="148506"/>
            <a:ext cx="5882517" cy="3709119"/>
            <a:chOff x="1923587" y="177081"/>
            <a:chExt cx="5882517" cy="370911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rgbClr val="EE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500"/>
                      </a14:imgEffect>
                      <a14:imgEffect>
                        <a14:saturation sat="0"/>
                      </a14:imgEffect>
                      <a14:imgEffect>
                        <a14:brightnessContrast bright="-100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991" y="1943477"/>
              <a:ext cx="4381810" cy="1942723"/>
            </a:xfrm>
            <a:prstGeom prst="rect">
              <a:avLst/>
            </a:prstGeom>
          </p:spPr>
        </p:pic>
        <p:pic>
          <p:nvPicPr>
            <p:cNvPr id="1028" name="Picture 4" descr="http://www.hiveworkshop.com/forums/attachments/requests-341/94056d1292094859-santa-hat-factory-santa-hat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587" y="177081"/>
              <a:ext cx="3600296" cy="2693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786400" y="1015281"/>
              <a:ext cx="4019704" cy="1294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5500" dirty="0" smtClean="0">
                  <a:solidFill>
                    <a:srgbClr val="7F3A3A"/>
                  </a:solidFill>
                  <a:latin typeface="Forte" pitchFamily="66" charset="0"/>
                  <a:ea typeface="Gungsuh" pitchFamily="18" charset="-127"/>
                </a:rPr>
                <a:t>         Why  </a:t>
              </a:r>
            </a:p>
            <a:p>
              <a:pPr>
                <a:lnSpc>
                  <a:spcPct val="70000"/>
                </a:lnSpc>
              </a:pPr>
              <a:r>
                <a:rPr lang="en-US" sz="5500" dirty="0" smtClean="0">
                  <a:solidFill>
                    <a:srgbClr val="7F3A3A"/>
                  </a:solidFill>
                  <a:latin typeface="Forte" pitchFamily="66" charset="0"/>
                  <a:ea typeface="Gungsuh" pitchFamily="18" charset="-127"/>
                </a:rPr>
                <a:t>Christmas?</a:t>
              </a:r>
              <a:endParaRPr lang="en-US" sz="5500" dirty="0">
                <a:solidFill>
                  <a:srgbClr val="7F3A3A"/>
                </a:solidFill>
                <a:latin typeface="Forte" pitchFamily="66" charset="0"/>
                <a:ea typeface="Gungsuh" pitchFamily="18" charset="-127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62096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6800" b="1" dirty="0">
                <a:solidFill>
                  <a:schemeClr val="bg1"/>
                </a:solidFill>
                <a:effectLst>
                  <a:outerShdw blurRad="38100" dist="38100" dir="2700000" sx="101000" sy="101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Why is it such a big deal that Jesus came to earth in human form?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96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free-power-point-templates.com/wp-content/uploads/2009/03/109_exa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657600"/>
            <a:ext cx="6553200" cy="1152525"/>
          </a:xfrm>
          <a:effectLst>
            <a:outerShdw blurRad="50800" dist="50800" dir="5400000" algn="ctr" rotWithShape="0">
              <a:srgbClr val="7F3A3A"/>
            </a:outerShdw>
          </a:effectLst>
        </p:spPr>
        <p:txBody>
          <a:bodyPr>
            <a:noAutofit/>
          </a:bodyPr>
          <a:lstStyle/>
          <a:p>
            <a:pPr marL="0" lv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Week 1</a:t>
            </a:r>
          </a:p>
          <a:p>
            <a:pPr marL="0" lv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0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Jesus is God</a:t>
            </a:r>
          </a:p>
          <a:p>
            <a:pPr marL="0" lvl="0" indent="0">
              <a:lnSpc>
                <a:spcPct val="70000"/>
              </a:lnSpc>
              <a:spcBef>
                <a:spcPts val="2400"/>
              </a:spcBef>
              <a:buNone/>
            </a:pPr>
            <a:r>
              <a:rPr lang="en-US" sz="7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John 14:1-11</a:t>
            </a:r>
            <a:endParaRPr lang="en-US" sz="9000" b="1" dirty="0">
              <a:solidFill>
                <a:schemeClr val="bg1"/>
              </a:solidFill>
              <a:effectLst>
                <a:outerShdw blurRad="38100" dist="38100" dir="2700000" algn="tl">
                  <a:srgbClr val="7F3A3A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32908" y="148506"/>
            <a:ext cx="5882517" cy="3709119"/>
            <a:chOff x="1923587" y="177081"/>
            <a:chExt cx="5882517" cy="370911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rgbClr val="EE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500"/>
                      </a14:imgEffect>
                      <a14:imgEffect>
                        <a14:saturation sat="0"/>
                      </a14:imgEffect>
                      <a14:imgEffect>
                        <a14:brightnessContrast bright="-100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991" y="1943477"/>
              <a:ext cx="4381810" cy="1942723"/>
            </a:xfrm>
            <a:prstGeom prst="rect">
              <a:avLst/>
            </a:prstGeom>
          </p:spPr>
        </p:pic>
        <p:pic>
          <p:nvPicPr>
            <p:cNvPr id="1028" name="Picture 4" descr="http://www.hiveworkshop.com/forums/attachments/requests-341/94056d1292094859-santa-hat-factory-santa-hat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587" y="177081"/>
              <a:ext cx="3600296" cy="2693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786400" y="1015281"/>
              <a:ext cx="4019704" cy="1294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5500" dirty="0" smtClean="0">
                  <a:solidFill>
                    <a:srgbClr val="7F3A3A"/>
                  </a:solidFill>
                  <a:latin typeface="Forte" pitchFamily="66" charset="0"/>
                  <a:ea typeface="Gungsuh" pitchFamily="18" charset="-127"/>
                </a:rPr>
                <a:t>         Why  </a:t>
              </a:r>
            </a:p>
            <a:p>
              <a:pPr>
                <a:lnSpc>
                  <a:spcPct val="70000"/>
                </a:lnSpc>
              </a:pPr>
              <a:r>
                <a:rPr lang="en-US" sz="5500" dirty="0" smtClean="0">
                  <a:solidFill>
                    <a:srgbClr val="7F3A3A"/>
                  </a:solidFill>
                  <a:latin typeface="Forte" pitchFamily="66" charset="0"/>
                  <a:ea typeface="Gungsuh" pitchFamily="18" charset="-127"/>
                </a:rPr>
                <a:t>Christmas?</a:t>
              </a:r>
              <a:endParaRPr lang="en-US" sz="5500" dirty="0">
                <a:solidFill>
                  <a:srgbClr val="7F3A3A"/>
                </a:solidFill>
                <a:latin typeface="Forte" pitchFamily="66" charset="0"/>
                <a:ea typeface="Gungsuh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959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ree-power-point-templates.com/wp-content/uploads/2009/03/109_exa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550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T</a:t>
            </a:r>
            <a:r>
              <a:rPr lang="en-US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he </a:t>
            </a:r>
            <a:r>
              <a:rPr lang="en-US" sz="550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most important </a:t>
            </a:r>
            <a:r>
              <a:rPr lang="en-US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doctrine </a:t>
            </a:r>
            <a:r>
              <a:rPr lang="en-US" sz="550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in all of Scripture is the Deity of Jesus Christ. The Bible attests to the fact that He is not only with God, from God, and of God; but also that He is God. </a:t>
            </a:r>
            <a:r>
              <a:rPr lang="en-US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To </a:t>
            </a:r>
            <a:r>
              <a:rPr lang="en-US" sz="550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that fact, our faith allows no exception.</a:t>
            </a:r>
          </a:p>
        </p:txBody>
      </p:sp>
      <p:pic>
        <p:nvPicPr>
          <p:cNvPr id="3" name="Picture 4" descr="http://www.hiveworkshop.com/forums/attachments/requests-341/94056d1292094859-santa-hat-factory-santa-ha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643" y="5858656"/>
            <a:ext cx="1231384" cy="92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23778" y="6172981"/>
            <a:ext cx="1539336" cy="45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dirty="0" smtClean="0">
                <a:solidFill>
                  <a:srgbClr val="7F3A3A"/>
                </a:solidFill>
                <a:latin typeface="Forte" pitchFamily="66" charset="0"/>
                <a:ea typeface="Gungsuh" pitchFamily="18" charset="-127"/>
              </a:rPr>
              <a:t>         </a:t>
            </a:r>
            <a:r>
              <a:rPr lang="en-US" dirty="0" smtClean="0">
                <a:solidFill>
                  <a:srgbClr val="7F3A3A"/>
                </a:solidFill>
                <a:latin typeface="Forte" pitchFamily="66" charset="0"/>
                <a:ea typeface="Gungsuh" pitchFamily="18" charset="-127"/>
              </a:rPr>
              <a:t>Why  </a:t>
            </a:r>
          </a:p>
          <a:p>
            <a:pPr>
              <a:lnSpc>
                <a:spcPct val="60000"/>
              </a:lnSpc>
            </a:pPr>
            <a:r>
              <a:rPr lang="en-US" dirty="0" smtClean="0">
                <a:solidFill>
                  <a:srgbClr val="7F3A3A"/>
                </a:solidFill>
                <a:latin typeface="Forte" pitchFamily="66" charset="0"/>
                <a:ea typeface="Gungsuh" pitchFamily="18" charset="-127"/>
              </a:rPr>
              <a:t>Christmas?</a:t>
            </a:r>
            <a:endParaRPr lang="en-US" dirty="0">
              <a:solidFill>
                <a:srgbClr val="7F3A3A"/>
              </a:solidFill>
              <a:latin typeface="Forte" pitchFamily="66" charset="0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7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free-power-point-templates.com/wp-content/uploads/2009/03/109_exa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76200"/>
            <a:ext cx="8763000" cy="6553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15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Jn</a:t>
            </a:r>
            <a:r>
              <a:rPr lang="en-US" sz="415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 1:1,14</a:t>
            </a:r>
            <a:r>
              <a:rPr lang="en-US" sz="415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 In the beginning was the Word, and the Word was with God, and the Word was </a:t>
            </a:r>
            <a:r>
              <a:rPr lang="en-US" sz="41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God</a:t>
            </a:r>
            <a:r>
              <a:rPr lang="en-US" sz="415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… The Word became flesh and made his dwelling among us. We have seen his glory, the glory of the One and </a:t>
            </a:r>
            <a:r>
              <a:rPr lang="en-US" sz="41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Only, who </a:t>
            </a:r>
            <a:r>
              <a:rPr lang="en-US" sz="415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came from the Father, full of grace and truth</a:t>
            </a:r>
            <a:r>
              <a:rPr lang="en-US" sz="41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4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Jn</a:t>
            </a:r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 1:18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 No one has ever seen God, but God the One and Only, who is at the Father’s side, has made him known.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7F3A3A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" descr="http://www.hiveworkshop.com/forums/attachments/requests-341/94056d1292094859-santa-hat-factory-santa-ha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643" y="5858656"/>
            <a:ext cx="1231384" cy="92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823778" y="6172981"/>
            <a:ext cx="1539336" cy="45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dirty="0" smtClean="0">
                <a:solidFill>
                  <a:srgbClr val="7F3A3A"/>
                </a:solidFill>
                <a:latin typeface="Forte" pitchFamily="66" charset="0"/>
                <a:ea typeface="Gungsuh" pitchFamily="18" charset="-127"/>
              </a:rPr>
              <a:t>         </a:t>
            </a:r>
            <a:r>
              <a:rPr lang="en-US" dirty="0" smtClean="0">
                <a:solidFill>
                  <a:srgbClr val="7F3A3A"/>
                </a:solidFill>
                <a:latin typeface="Forte" pitchFamily="66" charset="0"/>
                <a:ea typeface="Gungsuh" pitchFamily="18" charset="-127"/>
              </a:rPr>
              <a:t>Why  </a:t>
            </a:r>
          </a:p>
          <a:p>
            <a:pPr>
              <a:lnSpc>
                <a:spcPct val="60000"/>
              </a:lnSpc>
            </a:pPr>
            <a:r>
              <a:rPr lang="en-US" dirty="0" smtClean="0">
                <a:solidFill>
                  <a:srgbClr val="7F3A3A"/>
                </a:solidFill>
                <a:latin typeface="Forte" pitchFamily="66" charset="0"/>
                <a:ea typeface="Gungsuh" pitchFamily="18" charset="-127"/>
              </a:rPr>
              <a:t>Christmas?</a:t>
            </a:r>
            <a:endParaRPr lang="en-US" dirty="0">
              <a:solidFill>
                <a:srgbClr val="7F3A3A"/>
              </a:solidFill>
              <a:latin typeface="Forte" pitchFamily="66" charset="0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044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free-power-point-templates.com/wp-content/uploads/2009/03/109_exa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76200"/>
            <a:ext cx="8763000" cy="6553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5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Jn</a:t>
            </a:r>
            <a:r>
              <a:rPr lang="en-US" sz="45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8:57-58</a:t>
            </a: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 “You are not yet fifty years old,” the Jews said to him, “and you have seen </a:t>
            </a:r>
            <a:r>
              <a:rPr lang="en-US" sz="4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Abraham</a:t>
            </a:r>
            <a:r>
              <a:rPr lang="en-US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!”“I</a:t>
            </a: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tell you the truth,” Jesus answered, “before Abraham was born, I am</a:t>
            </a: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!”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5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Rev</a:t>
            </a:r>
            <a:r>
              <a:rPr lang="en-US" sz="45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. 22:13</a:t>
            </a: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“I </a:t>
            </a: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am the Alpha and the Omega, the First and the Last, the Beginning and the End</a:t>
            </a: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.”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7F3A3A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" descr="http://www.hiveworkshop.com/forums/attachments/requests-341/94056d1292094859-santa-hat-factory-santa-ha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643" y="5858656"/>
            <a:ext cx="1231384" cy="92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823778" y="6172981"/>
            <a:ext cx="1539336" cy="45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dirty="0" smtClean="0">
                <a:solidFill>
                  <a:srgbClr val="7F3A3A"/>
                </a:solidFill>
                <a:latin typeface="Forte" pitchFamily="66" charset="0"/>
                <a:ea typeface="Gungsuh" pitchFamily="18" charset="-127"/>
              </a:rPr>
              <a:t>         </a:t>
            </a:r>
            <a:r>
              <a:rPr lang="en-US" dirty="0" smtClean="0">
                <a:solidFill>
                  <a:srgbClr val="7F3A3A"/>
                </a:solidFill>
                <a:latin typeface="Forte" pitchFamily="66" charset="0"/>
                <a:ea typeface="Gungsuh" pitchFamily="18" charset="-127"/>
              </a:rPr>
              <a:t>Why  </a:t>
            </a:r>
          </a:p>
          <a:p>
            <a:pPr>
              <a:lnSpc>
                <a:spcPct val="60000"/>
              </a:lnSpc>
            </a:pPr>
            <a:r>
              <a:rPr lang="en-US" dirty="0" smtClean="0">
                <a:solidFill>
                  <a:srgbClr val="7F3A3A"/>
                </a:solidFill>
                <a:latin typeface="Forte" pitchFamily="66" charset="0"/>
                <a:ea typeface="Gungsuh" pitchFamily="18" charset="-127"/>
              </a:rPr>
              <a:t>Christmas?</a:t>
            </a:r>
            <a:endParaRPr lang="en-US" dirty="0">
              <a:solidFill>
                <a:srgbClr val="7F3A3A"/>
              </a:solidFill>
              <a:latin typeface="Forte" pitchFamily="66" charset="0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995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free-power-point-templates.com/wp-content/uploads/2009/03/109_exa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76200"/>
            <a:ext cx="8610600" cy="6553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5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Colossians 1:15-20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(NIV)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</a:rPr>
              <a:t>15 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</a:rPr>
              <a:t>He is the image of the invisible God, the firstborn over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</a:rPr>
              <a:t>all creation. </a:t>
            </a:r>
            <a:r>
              <a:rPr lang="en-US" sz="42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</a:rPr>
              <a:t>16</a:t>
            </a:r>
            <a:r>
              <a:rPr lang="en-US" sz="4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</a:rPr>
              <a:t> 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</a:rPr>
              <a:t>For by him all things were created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</a:rPr>
              <a:t>: things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</a:rPr>
              <a:t>in heaven and on earth, visible and invisible, whether thrones or powers or rulers or authorities; all things were created by him and for him. </a:t>
            </a:r>
            <a:r>
              <a:rPr lang="en-US" sz="4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</a:rPr>
              <a:t>17 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</a:rPr>
              <a:t>He is before all things, and in him all things hold together.</a:t>
            </a:r>
            <a:endParaRPr lang="en-US" sz="4200" b="1" dirty="0" smtClean="0">
              <a:solidFill>
                <a:schemeClr val="bg1"/>
              </a:solidFill>
              <a:effectLst>
                <a:outerShdw blurRad="38100" dist="38100" dir="2700000" algn="tl">
                  <a:srgbClr val="7F3A3A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" descr="http://www.hiveworkshop.com/forums/attachments/requests-341/94056d1292094859-santa-hat-factory-santa-ha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643" y="5858656"/>
            <a:ext cx="1231384" cy="92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823778" y="6172981"/>
            <a:ext cx="1539336" cy="45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dirty="0" smtClean="0">
                <a:solidFill>
                  <a:srgbClr val="7F3A3A"/>
                </a:solidFill>
                <a:latin typeface="Forte" pitchFamily="66" charset="0"/>
                <a:ea typeface="Gungsuh" pitchFamily="18" charset="-127"/>
              </a:rPr>
              <a:t>         </a:t>
            </a:r>
            <a:r>
              <a:rPr lang="en-US" dirty="0" smtClean="0">
                <a:solidFill>
                  <a:srgbClr val="7F3A3A"/>
                </a:solidFill>
                <a:latin typeface="Forte" pitchFamily="66" charset="0"/>
                <a:ea typeface="Gungsuh" pitchFamily="18" charset="-127"/>
              </a:rPr>
              <a:t>Why  </a:t>
            </a:r>
          </a:p>
          <a:p>
            <a:pPr>
              <a:lnSpc>
                <a:spcPct val="60000"/>
              </a:lnSpc>
            </a:pPr>
            <a:r>
              <a:rPr lang="en-US" dirty="0" smtClean="0">
                <a:solidFill>
                  <a:srgbClr val="7F3A3A"/>
                </a:solidFill>
                <a:latin typeface="Forte" pitchFamily="66" charset="0"/>
                <a:ea typeface="Gungsuh" pitchFamily="18" charset="-127"/>
              </a:rPr>
              <a:t>Christmas?</a:t>
            </a:r>
            <a:endParaRPr lang="en-US" dirty="0">
              <a:solidFill>
                <a:srgbClr val="7F3A3A"/>
              </a:solidFill>
              <a:latin typeface="Forte" pitchFamily="66" charset="0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81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free-power-point-templates.com/wp-content/uploads/2009/03/109_exa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76200"/>
            <a:ext cx="8839200" cy="6553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5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Colossians 1:15-20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(NIV)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</a:rPr>
              <a:t>18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</a:rPr>
              <a:t>And he is the head of the body, the church; he is the beginning and the firstborn from among the dead, so that in everything he might have the supremacy. </a:t>
            </a:r>
            <a:r>
              <a:rPr lang="en-US" sz="4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</a:rPr>
              <a:t>19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</a:rPr>
              <a:t> For God was pleased to have all his fullness dwell in him, </a:t>
            </a:r>
            <a:r>
              <a:rPr lang="en-US" sz="4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</a:rPr>
              <a:t>20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</a:rPr>
              <a:t> and through him to reconcile to himself all things, whether things on earth or things in heaven, by making peace through his blood, shed on the cross.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7F3A3A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" descr="http://www.hiveworkshop.com/forums/attachments/requests-341/94056d1292094859-santa-hat-factory-santa-ha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643" y="5858656"/>
            <a:ext cx="1231384" cy="92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823778" y="6172981"/>
            <a:ext cx="1539336" cy="45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dirty="0" smtClean="0">
                <a:solidFill>
                  <a:srgbClr val="7F3A3A"/>
                </a:solidFill>
                <a:latin typeface="Forte" pitchFamily="66" charset="0"/>
                <a:ea typeface="Gungsuh" pitchFamily="18" charset="-127"/>
              </a:rPr>
              <a:t>         </a:t>
            </a:r>
            <a:r>
              <a:rPr lang="en-US" dirty="0" smtClean="0">
                <a:solidFill>
                  <a:srgbClr val="7F3A3A"/>
                </a:solidFill>
                <a:latin typeface="Forte" pitchFamily="66" charset="0"/>
                <a:ea typeface="Gungsuh" pitchFamily="18" charset="-127"/>
              </a:rPr>
              <a:t>Why  </a:t>
            </a:r>
          </a:p>
          <a:p>
            <a:pPr>
              <a:lnSpc>
                <a:spcPct val="60000"/>
              </a:lnSpc>
            </a:pPr>
            <a:r>
              <a:rPr lang="en-US" dirty="0" smtClean="0">
                <a:solidFill>
                  <a:srgbClr val="7F3A3A"/>
                </a:solidFill>
                <a:latin typeface="Forte" pitchFamily="66" charset="0"/>
                <a:ea typeface="Gungsuh" pitchFamily="18" charset="-127"/>
              </a:rPr>
              <a:t>Christmas?</a:t>
            </a:r>
            <a:endParaRPr lang="en-US" dirty="0">
              <a:solidFill>
                <a:srgbClr val="7F3A3A"/>
              </a:solidFill>
              <a:latin typeface="Forte" pitchFamily="66" charset="0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886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ree-power-point-templates.com/wp-content/uploads/2009/03/109_exa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God with us!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Matthew 1:22-23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en-US" sz="4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22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 Now all this was done, that it might be fulfilled which was spoken of the Lord by the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prophet </a:t>
            </a: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(Isaiah 7:14)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saying,  </a:t>
            </a:r>
            <a:r>
              <a:rPr lang="en-US" sz="4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23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7F3A3A"/>
                  </a:outerShdw>
                </a:effectLst>
                <a:latin typeface="Calibri" pitchFamily="34" charset="0"/>
                <a:cs typeface="Calibri" pitchFamily="34" charset="0"/>
              </a:rPr>
              <a:t> Behold, a virgin shall be with child, and shall bring forth a son, and they shall call his name Emmanuel, which being interpreted is, God with us.</a:t>
            </a:r>
          </a:p>
        </p:txBody>
      </p:sp>
      <p:pic>
        <p:nvPicPr>
          <p:cNvPr id="3" name="Picture 4" descr="http://www.hiveworkshop.com/forums/attachments/requests-341/94056d1292094859-santa-hat-factory-santa-ha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643" y="5858656"/>
            <a:ext cx="1231384" cy="92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23778" y="6172981"/>
            <a:ext cx="1539336" cy="45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2000" dirty="0" smtClean="0">
                <a:solidFill>
                  <a:srgbClr val="7F3A3A"/>
                </a:solidFill>
                <a:latin typeface="Forte" pitchFamily="66" charset="0"/>
                <a:ea typeface="Gungsuh" pitchFamily="18" charset="-127"/>
              </a:rPr>
              <a:t>         </a:t>
            </a:r>
            <a:r>
              <a:rPr lang="en-US" dirty="0" smtClean="0">
                <a:solidFill>
                  <a:srgbClr val="7F3A3A"/>
                </a:solidFill>
                <a:latin typeface="Forte" pitchFamily="66" charset="0"/>
                <a:ea typeface="Gungsuh" pitchFamily="18" charset="-127"/>
              </a:rPr>
              <a:t>Why  </a:t>
            </a:r>
          </a:p>
          <a:p>
            <a:pPr>
              <a:lnSpc>
                <a:spcPct val="60000"/>
              </a:lnSpc>
            </a:pPr>
            <a:r>
              <a:rPr lang="en-US" dirty="0" smtClean="0">
                <a:solidFill>
                  <a:srgbClr val="7F3A3A"/>
                </a:solidFill>
                <a:latin typeface="Forte" pitchFamily="66" charset="0"/>
                <a:ea typeface="Gungsuh" pitchFamily="18" charset="-127"/>
              </a:rPr>
              <a:t>Christmas?</a:t>
            </a:r>
            <a:endParaRPr lang="en-US" dirty="0">
              <a:solidFill>
                <a:srgbClr val="7F3A3A"/>
              </a:solidFill>
              <a:latin typeface="Forte" pitchFamily="66" charset="0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513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39715</TotalTime>
  <Words>507</Words>
  <Application>Microsoft Office PowerPoint</Application>
  <PresentationFormat>On-screen Show (4:3)</PresentationFormat>
  <Paragraphs>62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Forte</vt:lpstr>
      <vt:lpstr>Gungsuh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</cp:lastModifiedBy>
  <cp:revision>488</cp:revision>
  <dcterms:created xsi:type="dcterms:W3CDTF">2011-12-15T15:57:33Z</dcterms:created>
  <dcterms:modified xsi:type="dcterms:W3CDTF">2018-04-07T03:04:05Z</dcterms:modified>
</cp:coreProperties>
</file>