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3" r:id="rId2"/>
    <p:sldId id="376" r:id="rId3"/>
    <p:sldId id="446" r:id="rId4"/>
    <p:sldId id="501" r:id="rId5"/>
    <p:sldId id="502" r:id="rId6"/>
    <p:sldId id="510" r:id="rId7"/>
    <p:sldId id="512" r:id="rId8"/>
    <p:sldId id="513" r:id="rId9"/>
    <p:sldId id="514" r:id="rId10"/>
    <p:sldId id="507" r:id="rId11"/>
    <p:sldId id="51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McCracken" initials="SM" lastIdx="1" clrIdx="0">
    <p:extLst>
      <p:ext uri="{19B8F6BF-5375-455C-9EA6-DF929625EA0E}">
        <p15:presenceInfo xmlns:p15="http://schemas.microsoft.com/office/powerpoint/2012/main" userId="186c92fd99d7d9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E1559"/>
    <a:srgbClr val="F50402"/>
    <a:srgbClr val="EBD575"/>
    <a:srgbClr val="E7CC5B"/>
    <a:srgbClr val="DFBC20"/>
    <a:srgbClr val="2132D1"/>
    <a:srgbClr val="85AAAF"/>
    <a:srgbClr val="436C97"/>
    <a:srgbClr val="927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3" autoAdjust="0"/>
    <p:restoredTop sz="86443" autoAdjust="0"/>
  </p:normalViewPr>
  <p:slideViewPr>
    <p:cSldViewPr>
      <p:cViewPr varScale="1">
        <p:scale>
          <a:sx n="60" d="100"/>
          <a:sy n="60" d="100"/>
        </p:scale>
        <p:origin x="42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20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9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2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7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4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0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0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4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765462"/>
            <a:ext cx="8991600" cy="6092537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None/>
            </a:pPr>
            <a:r>
              <a:rPr lang="fi-FI" sz="4200" b="1" u="sng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11:1-13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realize you’re hungry when you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someone else eating</a:t>
            </a:r>
            <a:r>
              <a:rPr lang="en-US" sz="4200" b="1" i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must be overcome to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the baptism of the Spirit</a:t>
            </a:r>
            <a:endParaRPr lang="en-US" sz="4200" b="1" i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" y="152399"/>
            <a:ext cx="873252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baptism of the Holy Spirit </a:t>
            </a:r>
            <a:endParaRPr lang="en-US" sz="42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3720928" cy="504914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73555" y="4191000"/>
            <a:ext cx="5870445" cy="665855"/>
          </a:xfrm>
          <a:effectLst>
            <a:glow rad="127000">
              <a:schemeClr val="accent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4500" b="1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11:10</a:t>
            </a: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everyone who asks receives; the one who seeks finds; and to the one who knocks, the door will be opened.</a:t>
            </a:r>
            <a:endParaRPr lang="en-US" sz="45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30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720928" cy="504914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48023" y="4840490"/>
            <a:ext cx="5870445" cy="665855"/>
          </a:xfrm>
          <a:effectLst>
            <a:glow rad="127000">
              <a:schemeClr val="accent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and the Holy Spirit</a:t>
            </a:r>
            <a:b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2)</a:t>
            </a:r>
            <a:endParaRPr lang="en-US" sz="45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852963" y="3697490"/>
            <a:ext cx="2660564" cy="11430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45</a:t>
            </a:r>
          </a:p>
        </p:txBody>
      </p:sp>
    </p:spTree>
    <p:extLst>
      <p:ext uri="{BB962C8B-B14F-4D97-AF65-F5344CB8AC3E}">
        <p14:creationId xmlns:p14="http://schemas.microsoft.com/office/powerpoint/2010/main" val="36564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765462"/>
            <a:ext cx="8991600" cy="6092537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None/>
            </a:pPr>
            <a:r>
              <a:rPr lang="fi-FI" sz="4200" b="1" u="sng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12:8-10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Blaspheming the Holy Spirit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u="sng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3:28-30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(NLT)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“I tell you the truth, all sin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blasphemy can be forgiven,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anyone who blasphemes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 will never be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forgiven. This is a sin with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consequences.” </a:t>
            </a: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told them this because they were saying, “He’s possessed by an evil spirit.”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endParaRPr lang="en-US" sz="4200" b="1" i="1" dirty="0">
              <a:solidFill>
                <a:srgbClr val="FFFF0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" y="152399"/>
            <a:ext cx="873252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1919685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765462"/>
            <a:ext cx="8991600" cy="6092537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None/>
            </a:pPr>
            <a:r>
              <a:rPr lang="fi-FI" sz="4200" b="1" u="sng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12:11-12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 will teach you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say</a:t>
            </a:r>
            <a:r>
              <a:rPr lang="en-US" sz="4200" b="1" i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u="sng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14:26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the Advocate, the Holy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Spirit, whom the Father will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in my name, will teach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all things and will remind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of everything I have said to you.”</a:t>
            </a:r>
            <a:endParaRPr lang="en-US" sz="42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" y="152399"/>
            <a:ext cx="873252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18539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765462"/>
            <a:ext cx="8991600" cy="6092537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None/>
            </a:pPr>
            <a:r>
              <a:rPr lang="fi-FI" sz="4200" b="1" u="sng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24:49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None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going to send you what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Father has promised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but stay in the city until you have been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clothed with </a:t>
            </a:r>
            <a:r>
              <a:rPr lang="en-US" sz="4200" b="1" dirty="0">
                <a:solidFill>
                  <a:srgbClr val="66FF33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from on high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 for the Holy Spirit</a:t>
            </a:r>
            <a:r>
              <a:rPr lang="en-US" sz="4200" b="1" i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200" b="1" i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" y="152399"/>
            <a:ext cx="873252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11686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765462"/>
            <a:ext cx="8991600" cy="6092537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None/>
            </a:pPr>
            <a:r>
              <a:rPr lang="fi-FI" sz="4200" b="1" u="sng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1:1-9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None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starts his second volume reminding us: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ministry had been done “through the Holy Spirit”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only the “beginning of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 and teaching”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Again, says to wait for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gift my Father promised”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mantle now goes to the church</a:t>
            </a:r>
            <a:r>
              <a:rPr lang="en-US" sz="4200" b="1" i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" y="152399"/>
            <a:ext cx="873252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36685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799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i="1" dirty="0" err="1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baptizo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means fully immersed, to overwhelm or enveloping one substance in another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Spirit baptism is a subsequent experience which follows conversion that empowers the believer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Christian experiences a measure of the Holy Spirit’s power… but there is MORE</a:t>
            </a:r>
            <a:r>
              <a:rPr lang="en-US" sz="4200" b="1" i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" y="152399"/>
            <a:ext cx="873252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baptism of the Holy Spirit </a:t>
            </a:r>
            <a:endParaRPr lang="en-US" sz="42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6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599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filled with the Holy Spirit means that you: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His joy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victory over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besetting sins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boldness and are empowered to witness and service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fills so I can pour</a:t>
            </a:r>
            <a:r>
              <a:rPr lang="en-US" sz="4200" b="1" i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life-changing </a:t>
            </a:r>
            <a:r>
              <a:rPr lang="en-US" sz="4200" b="1" i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" y="152399"/>
            <a:ext cx="873252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baptism of the Holy Spirit </a:t>
            </a:r>
            <a:endParaRPr lang="en-US" sz="42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2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87" y="2607485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599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 filled with the Holy Spirit”  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(Ephesians 5:18)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not a one-time experience that is the end of our spiritual quest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commanded to be full,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yet we are not the filler,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is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" y="152399"/>
            <a:ext cx="8732520" cy="533401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baptism of the Holy Spirit </a:t>
            </a:r>
            <a:endParaRPr lang="en-US" sz="42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6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17658</TotalTime>
  <Words>235</Words>
  <Application>Microsoft Office PowerPoint</Application>
  <PresentationFormat>On-screen Show (4:3)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Luke and the Holy Spirit (Part 2)</vt:lpstr>
      <vt:lpstr>Survey of the Holy Spirit</vt:lpstr>
      <vt:lpstr>Survey of the Holy Spirit</vt:lpstr>
      <vt:lpstr>Survey of the Holy Spirit</vt:lpstr>
      <vt:lpstr>Survey of the Holy Spirit</vt:lpstr>
      <vt:lpstr>The baptism of the Holy Spirit </vt:lpstr>
      <vt:lpstr>The baptism of the Holy Spirit </vt:lpstr>
      <vt:lpstr>The baptism of the Holy Spirit </vt:lpstr>
      <vt:lpstr>The baptism of the Holy Spirit </vt:lpstr>
      <vt:lpstr>Luke 11:10  For everyone who asks receives; the one who seeks finds; and to the one who knocks, the door will be opened.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565</cp:revision>
  <dcterms:created xsi:type="dcterms:W3CDTF">2015-12-02T18:43:37Z</dcterms:created>
  <dcterms:modified xsi:type="dcterms:W3CDTF">2016-11-05T17:49:07Z</dcterms:modified>
</cp:coreProperties>
</file>