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3" r:id="rId2"/>
    <p:sldId id="376" r:id="rId3"/>
    <p:sldId id="517" r:id="rId4"/>
    <p:sldId id="446" r:id="rId5"/>
    <p:sldId id="501" r:id="rId6"/>
    <p:sldId id="518" r:id="rId7"/>
    <p:sldId id="51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E1559"/>
    <a:srgbClr val="F50402"/>
    <a:srgbClr val="EBD575"/>
    <a:srgbClr val="E7CC5B"/>
    <a:srgbClr val="DFBC20"/>
    <a:srgbClr val="2132D1"/>
    <a:srgbClr val="85AAAF"/>
    <a:srgbClr val="436C97"/>
    <a:srgbClr val="927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3" autoAdjust="0"/>
    <p:restoredTop sz="86443" autoAdjust="0"/>
  </p:normalViewPr>
  <p:slideViewPr>
    <p:cSldViewPr>
      <p:cViewPr varScale="1">
        <p:scale>
          <a:sx n="77" d="100"/>
          <a:sy n="77" d="100"/>
        </p:scale>
        <p:origin x="126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2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5000" contrast="30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48022" y="4760227"/>
            <a:ext cx="5870445" cy="665855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60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</a:t>
            </a: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15:1-17)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852962" y="3617227"/>
            <a:ext cx="2660564" cy="1143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46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None/>
            </a:pPr>
            <a:r>
              <a:rPr lang="fi-FI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24:49</a:t>
            </a:r>
            <a:r>
              <a:rPr lang="fi-FI" sz="30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(NLT)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None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I will send the Holy Spirit, just as my Father promised. But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here 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city until the Holy Spirit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and fills you with power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heaven.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</a:t>
            </a:r>
          </a:p>
        </p:txBody>
      </p:sp>
    </p:spTree>
    <p:extLst>
      <p:ext uri="{BB962C8B-B14F-4D97-AF65-F5344CB8AC3E}">
        <p14:creationId xmlns:p14="http://schemas.microsoft.com/office/powerpoint/2010/main" val="5038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15:1-6</a:t>
            </a:r>
          </a:p>
        </p:txBody>
      </p:sp>
    </p:spTree>
    <p:extLst>
      <p:ext uri="{BB962C8B-B14F-4D97-AF65-F5344CB8AC3E}">
        <p14:creationId xmlns:p14="http://schemas.microsoft.com/office/powerpoint/2010/main" val="19196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 away of death and excess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growth and fruit is His interest,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our comfort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growth springs from the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wounds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be left alone, His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job as the Gardner is to prune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remove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job is to remain connected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Vine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15:1-6</a:t>
            </a:r>
          </a:p>
        </p:txBody>
      </p:sp>
    </p:spTree>
    <p:extLst>
      <p:ext uri="{BB962C8B-B14F-4D97-AF65-F5344CB8AC3E}">
        <p14:creationId xmlns:p14="http://schemas.microsoft.com/office/powerpoint/2010/main" val="18539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None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Remain- </a:t>
            </a:r>
            <a:r>
              <a:rPr lang="en-US" sz="4200" b="1" i="1" dirty="0" err="1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menó</a:t>
            </a:r>
            <a:endParaRPr lang="en-US" sz="4200" b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 depart, not to leave, to  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be present, be still in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(His) possession; to stay (in a given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place, state, relation or expectancy) to abide, continue, dwell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Offshoots eventually wither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15:1-6</a:t>
            </a:r>
          </a:p>
        </p:txBody>
      </p:sp>
    </p:spTree>
    <p:extLst>
      <p:ext uri="{BB962C8B-B14F-4D97-AF65-F5344CB8AC3E}">
        <p14:creationId xmlns:p14="http://schemas.microsoft.com/office/powerpoint/2010/main" val="13533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in the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abiding in us is dependent on our abiding in Him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in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Word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in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love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in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joy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in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business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in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appointment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fruit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" y="152399"/>
            <a:ext cx="886206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remain?  |  John 15:5-17</a:t>
            </a:r>
          </a:p>
        </p:txBody>
      </p:sp>
    </p:spTree>
    <p:extLst>
      <p:ext uri="{BB962C8B-B14F-4D97-AF65-F5344CB8AC3E}">
        <p14:creationId xmlns:p14="http://schemas.microsoft.com/office/powerpoint/2010/main" val="55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17773</TotalTime>
  <Words>117</Words>
  <Application>Microsoft Office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Remain (John 15:1-17)</vt:lpstr>
      <vt:lpstr>Remaining</vt:lpstr>
      <vt:lpstr>John 15:1-6</vt:lpstr>
      <vt:lpstr>John 15:1-6</vt:lpstr>
      <vt:lpstr>John 15:1-6</vt:lpstr>
      <vt:lpstr>How do we remain?  |  John 15:5-17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573</cp:revision>
  <dcterms:created xsi:type="dcterms:W3CDTF">2015-12-02T18:43:37Z</dcterms:created>
  <dcterms:modified xsi:type="dcterms:W3CDTF">2018-04-03T00:36:00Z</dcterms:modified>
</cp:coreProperties>
</file>