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383" r:id="rId2"/>
    <p:sldId id="376" r:id="rId3"/>
    <p:sldId id="517" r:id="rId4"/>
    <p:sldId id="501" r:id="rId5"/>
    <p:sldId id="520" r:id="rId6"/>
    <p:sldId id="521" r:id="rId7"/>
    <p:sldId id="522" r:id="rId8"/>
    <p:sldId id="523" r:id="rId9"/>
    <p:sldId id="524" r:id="rId10"/>
    <p:sldId id="525" r:id="rId11"/>
    <p:sldId id="526" r:id="rId12"/>
    <p:sldId id="52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wn McCracken" initials="SM" lastIdx="1" clrIdx="0">
    <p:extLst>
      <p:ext uri="{19B8F6BF-5375-455C-9EA6-DF929625EA0E}">
        <p15:presenceInfo xmlns:p15="http://schemas.microsoft.com/office/powerpoint/2012/main" userId="186c92fd99d7d9a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a:srgbClr val="0E1559"/>
    <a:srgbClr val="F50402"/>
    <a:srgbClr val="EBD575"/>
    <a:srgbClr val="E7CC5B"/>
    <a:srgbClr val="DFBC20"/>
    <a:srgbClr val="2132D1"/>
    <a:srgbClr val="85AAAF"/>
    <a:srgbClr val="436C97"/>
    <a:srgbClr val="9270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343" autoAdjust="0"/>
    <p:restoredTop sz="86443" autoAdjust="0"/>
  </p:normalViewPr>
  <p:slideViewPr>
    <p:cSldViewPr>
      <p:cViewPr varScale="1">
        <p:scale>
          <a:sx n="60" d="100"/>
          <a:sy n="60" d="100"/>
        </p:scale>
        <p:origin x="108" y="864"/>
      </p:cViewPr>
      <p:guideLst>
        <p:guide orient="horz" pos="2160"/>
        <p:guide pos="2880"/>
      </p:guideLst>
    </p:cSldViewPr>
  </p:slideViewPr>
  <p:outlineViewPr>
    <p:cViewPr>
      <p:scale>
        <a:sx n="33" d="100"/>
        <a:sy n="33" d="100"/>
      </p:scale>
      <p:origin x="0" y="-1163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5E5EE1-EBB7-419E-BDCF-5E5C1341421E}" type="datetimeFigureOut">
              <a:rPr lang="en-US" smtClean="0"/>
              <a:t>11/19/2016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09EF85-1D41-4A8F-B0C1-91437FB3551E}" type="slidenum">
              <a:rPr lang="en-US" smtClean="0"/>
              <a:t>‹#›</a:t>
            </a:fld>
            <a:endParaRPr lang="en-US"/>
          </a:p>
        </p:txBody>
      </p:sp>
    </p:spTree>
    <p:extLst>
      <p:ext uri="{BB962C8B-B14F-4D97-AF65-F5344CB8AC3E}">
        <p14:creationId xmlns:p14="http://schemas.microsoft.com/office/powerpoint/2010/main" val="3263102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09EF85-1D41-4A8F-B0C1-91437FB3551E}" type="slidenum">
              <a:rPr lang="en-US" smtClean="0"/>
              <a:t>1</a:t>
            </a:fld>
            <a:endParaRPr lang="en-US"/>
          </a:p>
        </p:txBody>
      </p:sp>
    </p:spTree>
    <p:extLst>
      <p:ext uri="{BB962C8B-B14F-4D97-AF65-F5344CB8AC3E}">
        <p14:creationId xmlns:p14="http://schemas.microsoft.com/office/powerpoint/2010/main" val="19955205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09EF85-1D41-4A8F-B0C1-91437FB3551E}" type="slidenum">
              <a:rPr lang="en-US" smtClean="0"/>
              <a:t>10</a:t>
            </a:fld>
            <a:endParaRPr lang="en-US"/>
          </a:p>
        </p:txBody>
      </p:sp>
    </p:spTree>
    <p:extLst>
      <p:ext uri="{BB962C8B-B14F-4D97-AF65-F5344CB8AC3E}">
        <p14:creationId xmlns:p14="http://schemas.microsoft.com/office/powerpoint/2010/main" val="12393017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09EF85-1D41-4A8F-B0C1-91437FB3551E}" type="slidenum">
              <a:rPr lang="en-US" smtClean="0"/>
              <a:t>11</a:t>
            </a:fld>
            <a:endParaRPr lang="en-US"/>
          </a:p>
        </p:txBody>
      </p:sp>
    </p:spTree>
    <p:extLst>
      <p:ext uri="{BB962C8B-B14F-4D97-AF65-F5344CB8AC3E}">
        <p14:creationId xmlns:p14="http://schemas.microsoft.com/office/powerpoint/2010/main" val="19852675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09EF85-1D41-4A8F-B0C1-91437FB3551E}" type="slidenum">
              <a:rPr lang="en-US" smtClean="0"/>
              <a:t>12</a:t>
            </a:fld>
            <a:endParaRPr lang="en-US"/>
          </a:p>
        </p:txBody>
      </p:sp>
    </p:spTree>
    <p:extLst>
      <p:ext uri="{BB962C8B-B14F-4D97-AF65-F5344CB8AC3E}">
        <p14:creationId xmlns:p14="http://schemas.microsoft.com/office/powerpoint/2010/main" val="2949918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09EF85-1D41-4A8F-B0C1-91437FB3551E}" type="slidenum">
              <a:rPr lang="en-US" smtClean="0"/>
              <a:t>2</a:t>
            </a:fld>
            <a:endParaRPr lang="en-US"/>
          </a:p>
        </p:txBody>
      </p:sp>
    </p:spTree>
    <p:extLst>
      <p:ext uri="{BB962C8B-B14F-4D97-AF65-F5344CB8AC3E}">
        <p14:creationId xmlns:p14="http://schemas.microsoft.com/office/powerpoint/2010/main" val="3242833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09EF85-1D41-4A8F-B0C1-91437FB3551E}" type="slidenum">
              <a:rPr lang="en-US" smtClean="0"/>
              <a:t>3</a:t>
            </a:fld>
            <a:endParaRPr lang="en-US"/>
          </a:p>
        </p:txBody>
      </p:sp>
    </p:spTree>
    <p:extLst>
      <p:ext uri="{BB962C8B-B14F-4D97-AF65-F5344CB8AC3E}">
        <p14:creationId xmlns:p14="http://schemas.microsoft.com/office/powerpoint/2010/main" val="188437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09EF85-1D41-4A8F-B0C1-91437FB3551E}" type="slidenum">
              <a:rPr lang="en-US" smtClean="0"/>
              <a:t>4</a:t>
            </a:fld>
            <a:endParaRPr lang="en-US"/>
          </a:p>
        </p:txBody>
      </p:sp>
    </p:spTree>
    <p:extLst>
      <p:ext uri="{BB962C8B-B14F-4D97-AF65-F5344CB8AC3E}">
        <p14:creationId xmlns:p14="http://schemas.microsoft.com/office/powerpoint/2010/main" val="2462923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09EF85-1D41-4A8F-B0C1-91437FB3551E}" type="slidenum">
              <a:rPr lang="en-US" smtClean="0"/>
              <a:t>5</a:t>
            </a:fld>
            <a:endParaRPr lang="en-US"/>
          </a:p>
        </p:txBody>
      </p:sp>
    </p:spTree>
    <p:extLst>
      <p:ext uri="{BB962C8B-B14F-4D97-AF65-F5344CB8AC3E}">
        <p14:creationId xmlns:p14="http://schemas.microsoft.com/office/powerpoint/2010/main" val="348246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09EF85-1D41-4A8F-B0C1-91437FB3551E}" type="slidenum">
              <a:rPr lang="en-US" smtClean="0"/>
              <a:t>6</a:t>
            </a:fld>
            <a:endParaRPr lang="en-US"/>
          </a:p>
        </p:txBody>
      </p:sp>
    </p:spTree>
    <p:extLst>
      <p:ext uri="{BB962C8B-B14F-4D97-AF65-F5344CB8AC3E}">
        <p14:creationId xmlns:p14="http://schemas.microsoft.com/office/powerpoint/2010/main" val="512100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09EF85-1D41-4A8F-B0C1-91437FB3551E}" type="slidenum">
              <a:rPr lang="en-US" smtClean="0"/>
              <a:t>7</a:t>
            </a:fld>
            <a:endParaRPr lang="en-US"/>
          </a:p>
        </p:txBody>
      </p:sp>
    </p:spTree>
    <p:extLst>
      <p:ext uri="{BB962C8B-B14F-4D97-AF65-F5344CB8AC3E}">
        <p14:creationId xmlns:p14="http://schemas.microsoft.com/office/powerpoint/2010/main" val="2559825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09EF85-1D41-4A8F-B0C1-91437FB3551E}" type="slidenum">
              <a:rPr lang="en-US" smtClean="0"/>
              <a:t>8</a:t>
            </a:fld>
            <a:endParaRPr lang="en-US"/>
          </a:p>
        </p:txBody>
      </p:sp>
    </p:spTree>
    <p:extLst>
      <p:ext uri="{BB962C8B-B14F-4D97-AF65-F5344CB8AC3E}">
        <p14:creationId xmlns:p14="http://schemas.microsoft.com/office/powerpoint/2010/main" val="2521380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09EF85-1D41-4A8F-B0C1-91437FB3551E}" type="slidenum">
              <a:rPr lang="en-US" smtClean="0"/>
              <a:t>9</a:t>
            </a:fld>
            <a:endParaRPr lang="en-US"/>
          </a:p>
        </p:txBody>
      </p:sp>
    </p:spTree>
    <p:extLst>
      <p:ext uri="{BB962C8B-B14F-4D97-AF65-F5344CB8AC3E}">
        <p14:creationId xmlns:p14="http://schemas.microsoft.com/office/powerpoint/2010/main" val="3427790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411B702-9B24-4592-8FE6-536AC921B1A6}" type="datetimeFigureOut">
              <a:rPr lang="en-US" smtClean="0"/>
              <a:t>11/19/2016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6310C-84E9-44B8-AB10-0F1349C3341B}" type="slidenum">
              <a:rPr lang="en-US" smtClean="0"/>
              <a:t>‹#›</a:t>
            </a:fld>
            <a:endParaRPr lang="en-US"/>
          </a:p>
        </p:txBody>
      </p:sp>
    </p:spTree>
    <p:extLst>
      <p:ext uri="{BB962C8B-B14F-4D97-AF65-F5344CB8AC3E}">
        <p14:creationId xmlns:p14="http://schemas.microsoft.com/office/powerpoint/2010/main" val="1089701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11B702-9B24-4592-8FE6-536AC921B1A6}" type="datetimeFigureOut">
              <a:rPr lang="en-US" smtClean="0"/>
              <a:t>11/19/2016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6310C-84E9-44B8-AB10-0F1349C3341B}" type="slidenum">
              <a:rPr lang="en-US" smtClean="0"/>
              <a:t>‹#›</a:t>
            </a:fld>
            <a:endParaRPr lang="en-US"/>
          </a:p>
        </p:txBody>
      </p:sp>
    </p:spTree>
    <p:extLst>
      <p:ext uri="{BB962C8B-B14F-4D97-AF65-F5344CB8AC3E}">
        <p14:creationId xmlns:p14="http://schemas.microsoft.com/office/powerpoint/2010/main" val="2305419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11B702-9B24-4592-8FE6-536AC921B1A6}" type="datetimeFigureOut">
              <a:rPr lang="en-US" smtClean="0"/>
              <a:t>11/19/2016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6310C-84E9-44B8-AB10-0F1349C3341B}" type="slidenum">
              <a:rPr lang="en-US" smtClean="0"/>
              <a:t>‹#›</a:t>
            </a:fld>
            <a:endParaRPr lang="en-US"/>
          </a:p>
        </p:txBody>
      </p:sp>
    </p:spTree>
    <p:extLst>
      <p:ext uri="{BB962C8B-B14F-4D97-AF65-F5344CB8AC3E}">
        <p14:creationId xmlns:p14="http://schemas.microsoft.com/office/powerpoint/2010/main" val="513875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11B702-9B24-4592-8FE6-536AC921B1A6}" type="datetimeFigureOut">
              <a:rPr lang="en-US" smtClean="0"/>
              <a:t>11/19/2016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6310C-84E9-44B8-AB10-0F1349C3341B}" type="slidenum">
              <a:rPr lang="en-US" smtClean="0"/>
              <a:t>‹#›</a:t>
            </a:fld>
            <a:endParaRPr lang="en-US"/>
          </a:p>
        </p:txBody>
      </p:sp>
    </p:spTree>
    <p:extLst>
      <p:ext uri="{BB962C8B-B14F-4D97-AF65-F5344CB8AC3E}">
        <p14:creationId xmlns:p14="http://schemas.microsoft.com/office/powerpoint/2010/main" val="3061537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11B702-9B24-4592-8FE6-536AC921B1A6}" type="datetimeFigureOut">
              <a:rPr lang="en-US" smtClean="0"/>
              <a:t>11/19/2016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6310C-84E9-44B8-AB10-0F1349C3341B}" type="slidenum">
              <a:rPr lang="en-US" smtClean="0"/>
              <a:t>‹#›</a:t>
            </a:fld>
            <a:endParaRPr lang="en-US"/>
          </a:p>
        </p:txBody>
      </p:sp>
    </p:spTree>
    <p:extLst>
      <p:ext uri="{BB962C8B-B14F-4D97-AF65-F5344CB8AC3E}">
        <p14:creationId xmlns:p14="http://schemas.microsoft.com/office/powerpoint/2010/main" val="4102985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411B702-9B24-4592-8FE6-536AC921B1A6}" type="datetimeFigureOut">
              <a:rPr lang="en-US" smtClean="0"/>
              <a:t>11/19/2016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46310C-84E9-44B8-AB10-0F1349C3341B}" type="slidenum">
              <a:rPr lang="en-US" smtClean="0"/>
              <a:t>‹#›</a:t>
            </a:fld>
            <a:endParaRPr lang="en-US"/>
          </a:p>
        </p:txBody>
      </p:sp>
    </p:spTree>
    <p:extLst>
      <p:ext uri="{BB962C8B-B14F-4D97-AF65-F5344CB8AC3E}">
        <p14:creationId xmlns:p14="http://schemas.microsoft.com/office/powerpoint/2010/main" val="1325175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411B702-9B24-4592-8FE6-536AC921B1A6}" type="datetimeFigureOut">
              <a:rPr lang="en-US" smtClean="0"/>
              <a:t>11/19/2016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46310C-84E9-44B8-AB10-0F1349C3341B}" type="slidenum">
              <a:rPr lang="en-US" smtClean="0"/>
              <a:t>‹#›</a:t>
            </a:fld>
            <a:endParaRPr lang="en-US"/>
          </a:p>
        </p:txBody>
      </p:sp>
    </p:spTree>
    <p:extLst>
      <p:ext uri="{BB962C8B-B14F-4D97-AF65-F5344CB8AC3E}">
        <p14:creationId xmlns:p14="http://schemas.microsoft.com/office/powerpoint/2010/main" val="1775640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411B702-9B24-4592-8FE6-536AC921B1A6}" type="datetimeFigureOut">
              <a:rPr lang="en-US" smtClean="0"/>
              <a:t>11/19/2016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46310C-84E9-44B8-AB10-0F1349C3341B}" type="slidenum">
              <a:rPr lang="en-US" smtClean="0"/>
              <a:t>‹#›</a:t>
            </a:fld>
            <a:endParaRPr lang="en-US"/>
          </a:p>
        </p:txBody>
      </p:sp>
    </p:spTree>
    <p:extLst>
      <p:ext uri="{BB962C8B-B14F-4D97-AF65-F5344CB8AC3E}">
        <p14:creationId xmlns:p14="http://schemas.microsoft.com/office/powerpoint/2010/main" val="90243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11B702-9B24-4592-8FE6-536AC921B1A6}" type="datetimeFigureOut">
              <a:rPr lang="en-US" smtClean="0"/>
              <a:t>11/19/2016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46310C-84E9-44B8-AB10-0F1349C3341B}" type="slidenum">
              <a:rPr lang="en-US" smtClean="0"/>
              <a:t>‹#›</a:t>
            </a:fld>
            <a:endParaRPr lang="en-US"/>
          </a:p>
        </p:txBody>
      </p:sp>
    </p:spTree>
    <p:extLst>
      <p:ext uri="{BB962C8B-B14F-4D97-AF65-F5344CB8AC3E}">
        <p14:creationId xmlns:p14="http://schemas.microsoft.com/office/powerpoint/2010/main" val="1280913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11B702-9B24-4592-8FE6-536AC921B1A6}" type="datetimeFigureOut">
              <a:rPr lang="en-US" smtClean="0"/>
              <a:t>11/19/2016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46310C-84E9-44B8-AB10-0F1349C3341B}" type="slidenum">
              <a:rPr lang="en-US" smtClean="0"/>
              <a:t>‹#›</a:t>
            </a:fld>
            <a:endParaRPr lang="en-US"/>
          </a:p>
        </p:txBody>
      </p:sp>
    </p:spTree>
    <p:extLst>
      <p:ext uri="{BB962C8B-B14F-4D97-AF65-F5344CB8AC3E}">
        <p14:creationId xmlns:p14="http://schemas.microsoft.com/office/powerpoint/2010/main" val="1891182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11B702-9B24-4592-8FE6-536AC921B1A6}" type="datetimeFigureOut">
              <a:rPr lang="en-US" smtClean="0"/>
              <a:t>11/19/2016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46310C-84E9-44B8-AB10-0F1349C3341B}" type="slidenum">
              <a:rPr lang="en-US" smtClean="0"/>
              <a:t>‹#›</a:t>
            </a:fld>
            <a:endParaRPr lang="en-US"/>
          </a:p>
        </p:txBody>
      </p:sp>
    </p:spTree>
    <p:extLst>
      <p:ext uri="{BB962C8B-B14F-4D97-AF65-F5344CB8AC3E}">
        <p14:creationId xmlns:p14="http://schemas.microsoft.com/office/powerpoint/2010/main" val="2230829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brightnessContrast bright="-15000" contrast="30000"/>
                    </a14:imgEffect>
                  </a14:imgLayer>
                </a14:imgProps>
              </a:ext>
            </a:extLst>
          </a:blip>
          <a:srcRect/>
          <a:stretch>
            <a:fillRect l="-18000" r="-1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11B702-9B24-4592-8FE6-536AC921B1A6}" type="datetimeFigureOut">
              <a:rPr lang="en-US" smtClean="0"/>
              <a:t>11/19/2016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46310C-84E9-44B8-AB10-0F1349C3341B}" type="slidenum">
              <a:rPr lang="en-US" smtClean="0"/>
              <a:t>‹#›</a:t>
            </a:fld>
            <a:endParaRPr lang="en-US"/>
          </a:p>
        </p:txBody>
      </p:sp>
    </p:spTree>
    <p:extLst>
      <p:ext uri="{BB962C8B-B14F-4D97-AF65-F5344CB8AC3E}">
        <p14:creationId xmlns:p14="http://schemas.microsoft.com/office/powerpoint/2010/main" val="21250732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3240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p:cNvSpPr>
            <a:spLocks noGrp="1"/>
          </p:cNvSpPr>
          <p:nvPr>
            <p:ph idx="1"/>
          </p:nvPr>
        </p:nvSpPr>
        <p:spPr>
          <a:xfrm>
            <a:off x="152400" y="1295400"/>
            <a:ext cx="8991600" cy="5562599"/>
          </a:xfrm>
          <a:effectLst>
            <a:glow rad="63500">
              <a:schemeClr val="bg1"/>
            </a:glow>
          </a:effectLst>
        </p:spPr>
        <p:txBody>
          <a:bodyPr>
            <a:noAutofit/>
          </a:bodyPr>
          <a:lstStyle/>
          <a:p>
            <a:pPr>
              <a:lnSpc>
                <a:spcPct val="85000"/>
              </a:lnSpc>
              <a:spcBef>
                <a:spcPts val="0"/>
              </a:spcBef>
              <a:spcAft>
                <a:spcPts val="600"/>
              </a:spcAft>
              <a:buClr>
                <a:srgbClr val="FFFF00"/>
              </a:buClr>
              <a:buSzPct val="100000"/>
              <a:buFont typeface="Wingdings" panose="05000000000000000000" pitchFamily="2" charset="2"/>
              <a:buChar char="ü"/>
            </a:pPr>
            <a:r>
              <a:rPr lang="en-US" sz="4200" b="1" dirty="0">
                <a:solidFill>
                  <a:schemeClr val="bg1"/>
                </a:solidFill>
                <a:effectLst>
                  <a:glow rad="127000">
                    <a:srgbClr val="0E1559"/>
                  </a:glow>
                  <a:outerShdw blurRad="38100" dist="38100" dir="2700000" algn="tl">
                    <a:srgbClr val="000000">
                      <a:alpha val="43137"/>
                    </a:srgbClr>
                  </a:outerShdw>
                </a:effectLst>
              </a:rPr>
              <a:t>To develop maturity</a:t>
            </a:r>
          </a:p>
          <a:p>
            <a:pPr marL="0" indent="0">
              <a:lnSpc>
                <a:spcPct val="85000"/>
              </a:lnSpc>
              <a:spcBef>
                <a:spcPts val="0"/>
              </a:spcBef>
              <a:spcAft>
                <a:spcPts val="600"/>
              </a:spcAft>
              <a:buClr>
                <a:srgbClr val="FFFF00"/>
              </a:buClr>
              <a:buSzPct val="100000"/>
              <a:buNone/>
            </a:pPr>
            <a:r>
              <a:rPr lang="en-US" sz="4200" b="1" u="sng" dirty="0">
                <a:solidFill>
                  <a:srgbClr val="FFFF00"/>
                </a:solidFill>
                <a:effectLst>
                  <a:glow rad="127000">
                    <a:srgbClr val="0E1559"/>
                  </a:glow>
                  <a:outerShdw blurRad="38100" dist="38100" dir="2700000" algn="tl">
                    <a:srgbClr val="000000">
                      <a:alpha val="43137"/>
                    </a:srgbClr>
                  </a:outerShdw>
                </a:effectLst>
              </a:rPr>
              <a:t>James 1:2-4, 12</a:t>
            </a:r>
            <a:r>
              <a:rPr lang="en-US" sz="4200" b="1" dirty="0">
                <a:solidFill>
                  <a:srgbClr val="FFFF00"/>
                </a:solidFill>
                <a:effectLst>
                  <a:glow rad="127000">
                    <a:srgbClr val="0E1559"/>
                  </a:glow>
                  <a:outerShdw blurRad="38100" dist="38100" dir="2700000" algn="tl">
                    <a:srgbClr val="000000">
                      <a:alpha val="43137"/>
                    </a:srgbClr>
                  </a:outerShdw>
                </a:effectLst>
              </a:rPr>
              <a:t> </a:t>
            </a:r>
            <a:r>
              <a:rPr lang="en-US" b="1" dirty="0">
                <a:solidFill>
                  <a:srgbClr val="FFFF00"/>
                </a:solidFill>
                <a:effectLst>
                  <a:glow rad="127000">
                    <a:srgbClr val="0E1559"/>
                  </a:glow>
                  <a:outerShdw blurRad="38100" dist="38100" dir="2700000" algn="tl">
                    <a:srgbClr val="000000">
                      <a:alpha val="43137"/>
                    </a:srgbClr>
                  </a:outerShdw>
                </a:effectLst>
              </a:rPr>
              <a:t>(NIV) </a:t>
            </a:r>
          </a:p>
          <a:p>
            <a:pPr marL="0" indent="0">
              <a:lnSpc>
                <a:spcPct val="85000"/>
              </a:lnSpc>
              <a:spcBef>
                <a:spcPts val="0"/>
              </a:spcBef>
              <a:spcAft>
                <a:spcPts val="600"/>
              </a:spcAft>
              <a:buClr>
                <a:srgbClr val="FFFF00"/>
              </a:buClr>
              <a:buSzPct val="100000"/>
              <a:buNone/>
            </a:pPr>
            <a:r>
              <a:rPr lang="en-US" sz="4200" b="1" baseline="30000" dirty="0">
                <a:solidFill>
                  <a:schemeClr val="bg1"/>
                </a:solidFill>
                <a:effectLst>
                  <a:glow rad="127000">
                    <a:srgbClr val="0E1559"/>
                  </a:glow>
                  <a:outerShdw blurRad="38100" dist="38100" dir="2700000" algn="tl">
                    <a:srgbClr val="000000">
                      <a:alpha val="43137"/>
                    </a:srgbClr>
                  </a:outerShdw>
                </a:effectLst>
              </a:rPr>
              <a:t>2</a:t>
            </a:r>
            <a:r>
              <a:rPr lang="en-US" sz="4200" b="1" dirty="0">
                <a:solidFill>
                  <a:schemeClr val="bg1"/>
                </a:solidFill>
                <a:effectLst>
                  <a:glow rad="127000">
                    <a:srgbClr val="0E1559"/>
                  </a:glow>
                  <a:outerShdw blurRad="38100" dist="38100" dir="2700000" algn="tl">
                    <a:srgbClr val="000000">
                      <a:alpha val="43137"/>
                    </a:srgbClr>
                  </a:outerShdw>
                </a:effectLst>
              </a:rPr>
              <a:t> Consider it pure joy, my brothers and sisters, whenever you face trials of many kinds, </a:t>
            </a:r>
            <a:r>
              <a:rPr lang="en-US" sz="4200" b="1" baseline="30000" dirty="0">
                <a:solidFill>
                  <a:schemeClr val="bg1"/>
                </a:solidFill>
                <a:effectLst>
                  <a:glow rad="127000">
                    <a:srgbClr val="0E1559"/>
                  </a:glow>
                  <a:outerShdw blurRad="38100" dist="38100" dir="2700000" algn="tl">
                    <a:srgbClr val="000000">
                      <a:alpha val="43137"/>
                    </a:srgbClr>
                  </a:outerShdw>
                </a:effectLst>
              </a:rPr>
              <a:t>3</a:t>
            </a:r>
            <a:r>
              <a:rPr lang="en-US" sz="4200" b="1" dirty="0">
                <a:solidFill>
                  <a:schemeClr val="bg1"/>
                </a:solidFill>
                <a:effectLst>
                  <a:glow rad="127000">
                    <a:srgbClr val="0E1559"/>
                  </a:glow>
                  <a:outerShdw blurRad="38100" dist="38100" dir="2700000" algn="tl">
                    <a:srgbClr val="000000">
                      <a:alpha val="43137"/>
                    </a:srgbClr>
                  </a:outerShdw>
                </a:effectLst>
              </a:rPr>
              <a:t> because you know that the testing of your faith produces perseverance. </a:t>
            </a:r>
            <a:r>
              <a:rPr lang="en-US" sz="4200" b="1" baseline="30000" dirty="0">
                <a:solidFill>
                  <a:schemeClr val="bg1"/>
                </a:solidFill>
                <a:effectLst>
                  <a:glow rad="127000">
                    <a:srgbClr val="0E1559"/>
                  </a:glow>
                  <a:outerShdw blurRad="38100" dist="38100" dir="2700000" algn="tl">
                    <a:srgbClr val="000000">
                      <a:alpha val="43137"/>
                    </a:srgbClr>
                  </a:outerShdw>
                </a:effectLst>
              </a:rPr>
              <a:t>4</a:t>
            </a:r>
            <a:r>
              <a:rPr lang="en-US" sz="4200" b="1" dirty="0">
                <a:solidFill>
                  <a:schemeClr val="bg1"/>
                </a:solidFill>
                <a:effectLst>
                  <a:glow rad="127000">
                    <a:srgbClr val="0E1559"/>
                  </a:glow>
                  <a:outerShdw blurRad="38100" dist="38100" dir="2700000" algn="tl">
                    <a:srgbClr val="000000">
                      <a:alpha val="43137"/>
                    </a:srgbClr>
                  </a:outerShdw>
                </a:effectLst>
              </a:rPr>
              <a:t> Let perseverance finish its work so that you may be mature and complete, not lacking anything…. </a:t>
            </a:r>
          </a:p>
        </p:txBody>
      </p:sp>
      <p:sp>
        <p:nvSpPr>
          <p:cNvPr id="6" name="Title 2"/>
          <p:cNvSpPr>
            <a:spLocks noGrp="1"/>
          </p:cNvSpPr>
          <p:nvPr>
            <p:ph type="title"/>
          </p:nvPr>
        </p:nvSpPr>
        <p:spPr>
          <a:xfrm>
            <a:off x="281940" y="304799"/>
            <a:ext cx="8732520" cy="685801"/>
          </a:xfrm>
          <a:effectLst>
            <a:glow rad="63500">
              <a:schemeClr val="bg1"/>
            </a:glow>
          </a:effectLst>
        </p:spPr>
        <p:txBody>
          <a:bodyPr>
            <a:noAutofit/>
          </a:bodyPr>
          <a:lstStyle/>
          <a:p>
            <a:pPr>
              <a:lnSpc>
                <a:spcPct val="80000"/>
              </a:lnSpc>
            </a:pPr>
            <a:r>
              <a:rPr lang="en-US" sz="4200" b="1" dirty="0">
                <a:ln w="15875">
                  <a:noFill/>
                </a:ln>
                <a:solidFill>
                  <a:srgbClr val="FFFF00"/>
                </a:solidFill>
                <a:effectLst>
                  <a:glow rad="127000">
                    <a:srgbClr val="0E1559"/>
                  </a:glow>
                  <a:outerShdw blurRad="38100" dist="38100" dir="2700000" algn="tl">
                    <a:srgbClr val="000000">
                      <a:alpha val="43137"/>
                    </a:srgbClr>
                  </a:outerShdw>
                </a:effectLst>
              </a:rPr>
              <a:t>God allows hardships for good </a:t>
            </a:r>
            <a:br>
              <a:rPr lang="en-US" sz="4200" b="1" dirty="0">
                <a:ln w="15875">
                  <a:noFill/>
                </a:ln>
                <a:solidFill>
                  <a:srgbClr val="FFFF00"/>
                </a:solidFill>
                <a:effectLst>
                  <a:glow rad="127000">
                    <a:srgbClr val="0E1559"/>
                  </a:glow>
                  <a:outerShdw blurRad="38100" dist="38100" dir="2700000" algn="tl">
                    <a:srgbClr val="000000">
                      <a:alpha val="43137"/>
                    </a:srgbClr>
                  </a:outerShdw>
                </a:effectLst>
              </a:rPr>
            </a:br>
            <a:r>
              <a:rPr lang="en-US" sz="4200" b="1" dirty="0">
                <a:ln w="15875">
                  <a:noFill/>
                </a:ln>
                <a:solidFill>
                  <a:srgbClr val="FFFF00"/>
                </a:solidFill>
                <a:effectLst>
                  <a:glow rad="127000">
                    <a:srgbClr val="0E1559"/>
                  </a:glow>
                  <a:outerShdw blurRad="38100" dist="38100" dir="2700000" algn="tl">
                    <a:srgbClr val="000000">
                      <a:alpha val="43137"/>
                    </a:srgbClr>
                  </a:outerShdw>
                </a:effectLst>
              </a:rPr>
              <a:t>and necessary reasons:</a:t>
            </a:r>
            <a:endParaRPr lang="en-US" sz="4200" b="1" dirty="0">
              <a:ln w="15875">
                <a:noFill/>
              </a:ln>
              <a:solidFill>
                <a:srgbClr val="FFFF00"/>
              </a:solidFill>
              <a:effectLst>
                <a:glow rad="127000">
                  <a:srgbClr val="0E1559"/>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842762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p:cNvSpPr>
            <a:spLocks noGrp="1"/>
          </p:cNvSpPr>
          <p:nvPr>
            <p:ph idx="1"/>
          </p:nvPr>
        </p:nvSpPr>
        <p:spPr>
          <a:xfrm>
            <a:off x="152400" y="1295400"/>
            <a:ext cx="8991600" cy="5562599"/>
          </a:xfrm>
          <a:effectLst>
            <a:glow rad="63500">
              <a:schemeClr val="bg1"/>
            </a:glow>
          </a:effectLst>
        </p:spPr>
        <p:txBody>
          <a:bodyPr>
            <a:noAutofit/>
          </a:bodyPr>
          <a:lstStyle/>
          <a:p>
            <a:pPr>
              <a:lnSpc>
                <a:spcPct val="85000"/>
              </a:lnSpc>
              <a:spcBef>
                <a:spcPts val="0"/>
              </a:spcBef>
              <a:spcAft>
                <a:spcPts val="600"/>
              </a:spcAft>
              <a:buClr>
                <a:srgbClr val="FFFF00"/>
              </a:buClr>
              <a:buSzPct val="100000"/>
              <a:buFont typeface="Wingdings" panose="05000000000000000000" pitchFamily="2" charset="2"/>
              <a:buChar char="ü"/>
            </a:pPr>
            <a:r>
              <a:rPr lang="en-US" sz="4200" b="1" dirty="0">
                <a:solidFill>
                  <a:schemeClr val="bg1"/>
                </a:solidFill>
                <a:effectLst>
                  <a:glow rad="127000">
                    <a:srgbClr val="0E1559"/>
                  </a:glow>
                  <a:outerShdw blurRad="38100" dist="38100" dir="2700000" algn="tl">
                    <a:srgbClr val="000000">
                      <a:alpha val="43137"/>
                    </a:srgbClr>
                  </a:outerShdw>
                </a:effectLst>
              </a:rPr>
              <a:t>To develop maturity</a:t>
            </a:r>
          </a:p>
          <a:p>
            <a:pPr marL="0" indent="0">
              <a:lnSpc>
                <a:spcPct val="85000"/>
              </a:lnSpc>
              <a:spcBef>
                <a:spcPts val="0"/>
              </a:spcBef>
              <a:spcAft>
                <a:spcPts val="600"/>
              </a:spcAft>
              <a:buClr>
                <a:srgbClr val="FFFF00"/>
              </a:buClr>
              <a:buSzPct val="100000"/>
              <a:buNone/>
            </a:pPr>
            <a:r>
              <a:rPr lang="en-US" sz="4200" b="1" u="sng" dirty="0">
                <a:solidFill>
                  <a:srgbClr val="FFFF00"/>
                </a:solidFill>
                <a:effectLst>
                  <a:glow rad="127000">
                    <a:srgbClr val="0E1559"/>
                  </a:glow>
                  <a:outerShdw blurRad="38100" dist="38100" dir="2700000" algn="tl">
                    <a:srgbClr val="000000">
                      <a:alpha val="43137"/>
                    </a:srgbClr>
                  </a:outerShdw>
                </a:effectLst>
              </a:rPr>
              <a:t>James 1:2-4, 12</a:t>
            </a:r>
            <a:r>
              <a:rPr lang="en-US" sz="4200" b="1" dirty="0">
                <a:solidFill>
                  <a:srgbClr val="FFFF00"/>
                </a:solidFill>
                <a:effectLst>
                  <a:glow rad="127000">
                    <a:srgbClr val="0E1559"/>
                  </a:glow>
                  <a:outerShdw blurRad="38100" dist="38100" dir="2700000" algn="tl">
                    <a:srgbClr val="000000">
                      <a:alpha val="43137"/>
                    </a:srgbClr>
                  </a:outerShdw>
                </a:effectLst>
              </a:rPr>
              <a:t> </a:t>
            </a:r>
            <a:r>
              <a:rPr lang="en-US" b="1" dirty="0">
                <a:solidFill>
                  <a:srgbClr val="FFFF00"/>
                </a:solidFill>
                <a:effectLst>
                  <a:glow rad="127000">
                    <a:srgbClr val="0E1559"/>
                  </a:glow>
                  <a:outerShdw blurRad="38100" dist="38100" dir="2700000" algn="tl">
                    <a:srgbClr val="000000">
                      <a:alpha val="43137"/>
                    </a:srgbClr>
                  </a:outerShdw>
                </a:effectLst>
              </a:rPr>
              <a:t>(NIV) </a:t>
            </a:r>
          </a:p>
          <a:p>
            <a:pPr marL="0" indent="0">
              <a:lnSpc>
                <a:spcPct val="85000"/>
              </a:lnSpc>
              <a:spcBef>
                <a:spcPts val="0"/>
              </a:spcBef>
              <a:spcAft>
                <a:spcPts val="600"/>
              </a:spcAft>
              <a:buClr>
                <a:srgbClr val="FFFF00"/>
              </a:buClr>
              <a:buSzPct val="100000"/>
              <a:buNone/>
            </a:pPr>
            <a:r>
              <a:rPr lang="en-US" sz="4200" b="1" baseline="30000" dirty="0">
                <a:solidFill>
                  <a:schemeClr val="bg1"/>
                </a:solidFill>
                <a:effectLst>
                  <a:glow rad="127000">
                    <a:srgbClr val="0E1559"/>
                  </a:glow>
                  <a:outerShdw blurRad="38100" dist="38100" dir="2700000" algn="tl">
                    <a:srgbClr val="000000">
                      <a:alpha val="43137"/>
                    </a:srgbClr>
                  </a:outerShdw>
                </a:effectLst>
              </a:rPr>
              <a:t>12</a:t>
            </a:r>
            <a:r>
              <a:rPr lang="en-US" sz="4200" b="1" dirty="0">
                <a:solidFill>
                  <a:schemeClr val="bg1"/>
                </a:solidFill>
                <a:effectLst>
                  <a:glow rad="127000">
                    <a:srgbClr val="0E1559"/>
                  </a:glow>
                  <a:outerShdw blurRad="38100" dist="38100" dir="2700000" algn="tl">
                    <a:srgbClr val="000000">
                      <a:alpha val="43137"/>
                    </a:srgbClr>
                  </a:outerShdw>
                </a:effectLst>
              </a:rPr>
              <a:t> Blessed is the one who *</a:t>
            </a:r>
            <a:r>
              <a:rPr lang="en-US" sz="4200" b="1" dirty="0">
                <a:solidFill>
                  <a:srgbClr val="FFFF00"/>
                </a:solidFill>
                <a:effectLst>
                  <a:glow rad="127000">
                    <a:srgbClr val="0E1559"/>
                  </a:glow>
                  <a:outerShdw blurRad="38100" dist="38100" dir="2700000" algn="tl">
                    <a:srgbClr val="000000">
                      <a:alpha val="43137"/>
                    </a:srgbClr>
                  </a:outerShdw>
                </a:effectLst>
              </a:rPr>
              <a:t>perseveres</a:t>
            </a:r>
            <a:r>
              <a:rPr lang="en-US" sz="4200" b="1" dirty="0">
                <a:solidFill>
                  <a:schemeClr val="bg1"/>
                </a:solidFill>
                <a:effectLst>
                  <a:glow rad="127000">
                    <a:srgbClr val="0E1559"/>
                  </a:glow>
                  <a:outerShdw blurRad="38100" dist="38100" dir="2700000" algn="tl">
                    <a:srgbClr val="000000">
                      <a:alpha val="43137"/>
                    </a:srgbClr>
                  </a:outerShdw>
                </a:effectLst>
              </a:rPr>
              <a:t> under trial because, having stood the test, that person will receive the crown of life that the Lord has promised to those who love him.</a:t>
            </a:r>
          </a:p>
          <a:p>
            <a:pPr marL="0" indent="0">
              <a:lnSpc>
                <a:spcPct val="85000"/>
              </a:lnSpc>
              <a:spcBef>
                <a:spcPts val="0"/>
              </a:spcBef>
              <a:spcAft>
                <a:spcPts val="600"/>
              </a:spcAft>
              <a:buClr>
                <a:srgbClr val="FFFF00"/>
              </a:buClr>
              <a:buSzPct val="100000"/>
              <a:buNone/>
            </a:pPr>
            <a:r>
              <a:rPr lang="en-US" sz="4200" b="1" dirty="0">
                <a:solidFill>
                  <a:srgbClr val="FFFF00"/>
                </a:solidFill>
                <a:effectLst>
                  <a:glow rad="127000">
                    <a:srgbClr val="0E1559"/>
                  </a:glow>
                  <a:outerShdw blurRad="38100" dist="38100" dir="2700000" algn="tl">
                    <a:srgbClr val="000000">
                      <a:alpha val="43137"/>
                    </a:srgbClr>
                  </a:outerShdw>
                </a:effectLst>
              </a:rPr>
              <a:t>*</a:t>
            </a:r>
            <a:r>
              <a:rPr lang="en-US" sz="4200" b="1" dirty="0">
                <a:solidFill>
                  <a:schemeClr val="bg1"/>
                </a:solidFill>
                <a:effectLst>
                  <a:glow rad="127000">
                    <a:srgbClr val="0E1559"/>
                  </a:glow>
                  <a:outerShdw blurRad="38100" dist="38100" dir="2700000" algn="tl">
                    <a:srgbClr val="000000">
                      <a:alpha val="43137"/>
                    </a:srgbClr>
                  </a:outerShdw>
                </a:effectLst>
              </a:rPr>
              <a:t>Perseveres: “to </a:t>
            </a:r>
            <a:r>
              <a:rPr lang="en-US" sz="4200" b="1" dirty="0">
                <a:solidFill>
                  <a:srgbClr val="FFFF00"/>
                </a:solidFill>
                <a:effectLst>
                  <a:glow rad="127000">
                    <a:srgbClr val="0E1559"/>
                  </a:glow>
                  <a:outerShdw blurRad="38100" dist="38100" dir="2700000" algn="tl">
                    <a:srgbClr val="000000">
                      <a:alpha val="43137"/>
                    </a:srgbClr>
                  </a:outerShdw>
                </a:effectLst>
              </a:rPr>
              <a:t>remain</a:t>
            </a:r>
            <a:r>
              <a:rPr lang="en-US" sz="4200" b="1" dirty="0">
                <a:solidFill>
                  <a:schemeClr val="bg1"/>
                </a:solidFill>
                <a:effectLst>
                  <a:glow rad="127000">
                    <a:srgbClr val="0E1559"/>
                  </a:glow>
                  <a:outerShdw blurRad="38100" dist="38100" dir="2700000" algn="tl">
                    <a:srgbClr val="000000">
                      <a:alpha val="43137"/>
                    </a:srgbClr>
                  </a:outerShdw>
                </a:effectLst>
              </a:rPr>
              <a:t> under”</a:t>
            </a:r>
          </a:p>
        </p:txBody>
      </p:sp>
      <p:sp>
        <p:nvSpPr>
          <p:cNvPr id="6" name="Title 2"/>
          <p:cNvSpPr>
            <a:spLocks noGrp="1"/>
          </p:cNvSpPr>
          <p:nvPr>
            <p:ph type="title"/>
          </p:nvPr>
        </p:nvSpPr>
        <p:spPr>
          <a:xfrm>
            <a:off x="281940" y="304799"/>
            <a:ext cx="8732520" cy="685801"/>
          </a:xfrm>
          <a:effectLst>
            <a:glow rad="63500">
              <a:schemeClr val="bg1"/>
            </a:glow>
          </a:effectLst>
        </p:spPr>
        <p:txBody>
          <a:bodyPr>
            <a:noAutofit/>
          </a:bodyPr>
          <a:lstStyle/>
          <a:p>
            <a:pPr>
              <a:lnSpc>
                <a:spcPct val="80000"/>
              </a:lnSpc>
            </a:pPr>
            <a:r>
              <a:rPr lang="en-US" sz="4200" b="1" dirty="0">
                <a:ln w="15875">
                  <a:noFill/>
                </a:ln>
                <a:solidFill>
                  <a:srgbClr val="FFFF00"/>
                </a:solidFill>
                <a:effectLst>
                  <a:glow rad="127000">
                    <a:srgbClr val="0E1559"/>
                  </a:glow>
                  <a:outerShdw blurRad="38100" dist="38100" dir="2700000" algn="tl">
                    <a:srgbClr val="000000">
                      <a:alpha val="43137"/>
                    </a:srgbClr>
                  </a:outerShdw>
                </a:effectLst>
              </a:rPr>
              <a:t>God allows hardships for good </a:t>
            </a:r>
            <a:br>
              <a:rPr lang="en-US" sz="4200" b="1" dirty="0">
                <a:ln w="15875">
                  <a:noFill/>
                </a:ln>
                <a:solidFill>
                  <a:srgbClr val="FFFF00"/>
                </a:solidFill>
                <a:effectLst>
                  <a:glow rad="127000">
                    <a:srgbClr val="0E1559"/>
                  </a:glow>
                  <a:outerShdw blurRad="38100" dist="38100" dir="2700000" algn="tl">
                    <a:srgbClr val="000000">
                      <a:alpha val="43137"/>
                    </a:srgbClr>
                  </a:outerShdw>
                </a:effectLst>
              </a:rPr>
            </a:br>
            <a:r>
              <a:rPr lang="en-US" sz="4200" b="1" dirty="0">
                <a:ln w="15875">
                  <a:noFill/>
                </a:ln>
                <a:solidFill>
                  <a:srgbClr val="FFFF00"/>
                </a:solidFill>
                <a:effectLst>
                  <a:glow rad="127000">
                    <a:srgbClr val="0E1559"/>
                  </a:glow>
                  <a:outerShdw blurRad="38100" dist="38100" dir="2700000" algn="tl">
                    <a:srgbClr val="000000">
                      <a:alpha val="43137"/>
                    </a:srgbClr>
                  </a:outerShdw>
                </a:effectLst>
              </a:rPr>
              <a:t>and necessary reasons:</a:t>
            </a:r>
            <a:endParaRPr lang="en-US" sz="4200" b="1" dirty="0">
              <a:ln w="15875">
                <a:noFill/>
              </a:ln>
              <a:solidFill>
                <a:srgbClr val="FFFF00"/>
              </a:solidFill>
              <a:effectLst>
                <a:glow rad="127000">
                  <a:srgbClr val="0E1559"/>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2262654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fade">
                                      <p:cBhvr>
                                        <p:cTn id="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tretch>
            <a:fillRect/>
          </a:stretch>
        </p:blipFill>
        <p:spPr bwMode="auto">
          <a:xfrm>
            <a:off x="7348487" y="2607485"/>
            <a:ext cx="1774918" cy="2408490"/>
          </a:xfrm>
          <a:prstGeom prst="rect">
            <a:avLst/>
          </a:prstGeom>
          <a:noFill/>
          <a:effectLst>
            <a:glow>
              <a:schemeClr val="bg1">
                <a:alpha val="40000"/>
              </a:schemeClr>
            </a:glow>
            <a:outerShdw blurRad="50800" dist="50800" dir="5400000" algn="ctr" rotWithShape="0">
              <a:schemeClr val="tx1">
                <a:alpha val="20000"/>
              </a:schemeClr>
            </a:outerShdw>
          </a:effectLst>
          <a:extLst>
            <a:ext uri="{909E8E84-426E-40DD-AFC4-6F175D3DCCD1}">
              <a14:hiddenFill xmlns:a14="http://schemas.microsoft.com/office/drawing/2010/main">
                <a:solidFill>
                  <a:srgbClr val="FFFFFF"/>
                </a:solidFill>
              </a14:hiddenFill>
            </a:ext>
          </a:extLst>
        </p:spPr>
      </p:pic>
      <p:sp>
        <p:nvSpPr>
          <p:cNvPr id="7" name="Content Placeholder 3"/>
          <p:cNvSpPr>
            <a:spLocks noGrp="1"/>
          </p:cNvSpPr>
          <p:nvPr>
            <p:ph idx="1"/>
          </p:nvPr>
        </p:nvSpPr>
        <p:spPr>
          <a:xfrm>
            <a:off x="152400" y="1295400"/>
            <a:ext cx="8991600" cy="5562599"/>
          </a:xfrm>
          <a:effectLst>
            <a:glow rad="63500">
              <a:schemeClr val="bg1"/>
            </a:glow>
          </a:effectLst>
        </p:spPr>
        <p:txBody>
          <a:bodyPr>
            <a:noAutofit/>
          </a:bodyPr>
          <a:lstStyle/>
          <a:p>
            <a:pPr marL="0" indent="0">
              <a:lnSpc>
                <a:spcPct val="80000"/>
              </a:lnSpc>
              <a:spcBef>
                <a:spcPts val="0"/>
              </a:spcBef>
              <a:spcAft>
                <a:spcPts val="600"/>
              </a:spcAft>
              <a:buClr>
                <a:srgbClr val="FFFF00"/>
              </a:buClr>
              <a:buSzPct val="100000"/>
              <a:buNone/>
            </a:pPr>
            <a:r>
              <a:rPr lang="en-US" sz="4200" b="1" u="sng" dirty="0">
                <a:solidFill>
                  <a:schemeClr val="bg1"/>
                </a:solidFill>
                <a:effectLst>
                  <a:glow rad="127000">
                    <a:srgbClr val="0E1559"/>
                  </a:glow>
                  <a:outerShdw blurRad="38100" dist="38100" dir="2700000" algn="tl">
                    <a:srgbClr val="000000">
                      <a:alpha val="43137"/>
                    </a:srgbClr>
                  </a:outerShdw>
                </a:effectLst>
              </a:rPr>
              <a:t>Acts 14:22 </a:t>
            </a:r>
          </a:p>
          <a:p>
            <a:pPr marL="0" indent="0">
              <a:lnSpc>
                <a:spcPct val="80000"/>
              </a:lnSpc>
              <a:spcBef>
                <a:spcPts val="0"/>
              </a:spcBef>
              <a:spcAft>
                <a:spcPts val="600"/>
              </a:spcAft>
              <a:buClr>
                <a:srgbClr val="FFFF00"/>
              </a:buClr>
              <a:buSzPct val="100000"/>
              <a:buNone/>
            </a:pPr>
            <a:r>
              <a:rPr lang="en-US" sz="4200" b="1" dirty="0">
                <a:solidFill>
                  <a:schemeClr val="bg1"/>
                </a:solidFill>
                <a:effectLst>
                  <a:glow rad="127000">
                    <a:srgbClr val="0E1559"/>
                  </a:glow>
                  <a:outerShdw blurRad="38100" dist="38100" dir="2700000" algn="tl">
                    <a:srgbClr val="000000">
                      <a:alpha val="43137"/>
                    </a:srgbClr>
                  </a:outerShdw>
                </a:effectLst>
              </a:rPr>
              <a:t>…strengthening the disciples and encouraging them to remain true </a:t>
            </a:r>
            <a:br>
              <a:rPr lang="en-US" sz="4200" b="1" dirty="0">
                <a:solidFill>
                  <a:schemeClr val="bg1"/>
                </a:solidFill>
                <a:effectLst>
                  <a:glow rad="127000">
                    <a:srgbClr val="0E1559"/>
                  </a:glow>
                  <a:outerShdw blurRad="38100" dist="38100" dir="2700000" algn="tl">
                    <a:srgbClr val="000000">
                      <a:alpha val="43137"/>
                    </a:srgbClr>
                  </a:outerShdw>
                </a:effectLst>
              </a:rPr>
            </a:br>
            <a:r>
              <a:rPr lang="en-US" sz="4200" b="1" dirty="0">
                <a:solidFill>
                  <a:schemeClr val="bg1"/>
                </a:solidFill>
                <a:effectLst>
                  <a:glow rad="127000">
                    <a:srgbClr val="0E1559"/>
                  </a:glow>
                  <a:outerShdw blurRad="38100" dist="38100" dir="2700000" algn="tl">
                    <a:srgbClr val="000000">
                      <a:alpha val="43137"/>
                    </a:srgbClr>
                  </a:outerShdw>
                </a:effectLst>
              </a:rPr>
              <a:t>to the faith. “</a:t>
            </a:r>
            <a:r>
              <a:rPr lang="en-US" sz="4200" b="1" dirty="0">
                <a:solidFill>
                  <a:srgbClr val="FFFF00"/>
                </a:solidFill>
                <a:effectLst>
                  <a:glow rad="127000">
                    <a:srgbClr val="0E1559"/>
                  </a:glow>
                  <a:outerShdw blurRad="38100" dist="38100" dir="2700000" algn="tl">
                    <a:srgbClr val="000000">
                      <a:alpha val="43137"/>
                    </a:srgbClr>
                  </a:outerShdw>
                </a:effectLst>
              </a:rPr>
              <a:t>We must go through many hardships to enter the </a:t>
            </a:r>
            <a:br>
              <a:rPr lang="en-US" sz="4200" b="1" dirty="0">
                <a:solidFill>
                  <a:srgbClr val="FFFF00"/>
                </a:solidFill>
                <a:effectLst>
                  <a:glow rad="127000">
                    <a:srgbClr val="0E1559"/>
                  </a:glow>
                  <a:outerShdw blurRad="38100" dist="38100" dir="2700000" algn="tl">
                    <a:srgbClr val="000000">
                      <a:alpha val="43137"/>
                    </a:srgbClr>
                  </a:outerShdw>
                </a:effectLst>
              </a:rPr>
            </a:br>
            <a:r>
              <a:rPr lang="en-US" sz="4200" b="1" dirty="0">
                <a:solidFill>
                  <a:srgbClr val="FFFF00"/>
                </a:solidFill>
                <a:effectLst>
                  <a:glow rad="127000">
                    <a:srgbClr val="0E1559"/>
                  </a:glow>
                  <a:outerShdw blurRad="38100" dist="38100" dir="2700000" algn="tl">
                    <a:srgbClr val="000000">
                      <a:alpha val="43137"/>
                    </a:srgbClr>
                  </a:outerShdw>
                </a:effectLst>
              </a:rPr>
              <a:t>kingdom of God,”</a:t>
            </a:r>
            <a:r>
              <a:rPr lang="en-US" sz="4200" b="1" dirty="0">
                <a:solidFill>
                  <a:schemeClr val="bg1"/>
                </a:solidFill>
                <a:effectLst>
                  <a:glow rad="127000">
                    <a:srgbClr val="0E1559"/>
                  </a:glow>
                  <a:outerShdw blurRad="38100" dist="38100" dir="2700000" algn="tl">
                    <a:srgbClr val="000000">
                      <a:alpha val="43137"/>
                    </a:srgbClr>
                  </a:outerShdw>
                </a:effectLst>
              </a:rPr>
              <a:t> they said.</a:t>
            </a:r>
          </a:p>
          <a:p>
            <a:pPr>
              <a:lnSpc>
                <a:spcPct val="85000"/>
              </a:lnSpc>
              <a:spcBef>
                <a:spcPts val="1800"/>
              </a:spcBef>
              <a:spcAft>
                <a:spcPts val="600"/>
              </a:spcAft>
              <a:buClr>
                <a:srgbClr val="FFFF00"/>
              </a:buClr>
              <a:buSzPct val="100000"/>
              <a:buFont typeface="Wingdings" panose="05000000000000000000" pitchFamily="2" charset="2"/>
              <a:buChar char="ü"/>
            </a:pPr>
            <a:r>
              <a:rPr lang="en-US" sz="4200" b="1" dirty="0">
                <a:solidFill>
                  <a:srgbClr val="66FF33"/>
                </a:solidFill>
                <a:effectLst>
                  <a:glow rad="127000">
                    <a:srgbClr val="0E1559"/>
                  </a:glow>
                  <a:outerShdw blurRad="38100" dist="38100" dir="2700000" algn="tl">
                    <a:srgbClr val="000000">
                      <a:alpha val="43137"/>
                    </a:srgbClr>
                  </a:outerShdw>
                </a:effectLst>
              </a:rPr>
              <a:t>God will do something through you when you first allow him to do something in you</a:t>
            </a:r>
          </a:p>
        </p:txBody>
      </p:sp>
      <p:sp>
        <p:nvSpPr>
          <p:cNvPr id="6" name="Title 2"/>
          <p:cNvSpPr>
            <a:spLocks noGrp="1"/>
          </p:cNvSpPr>
          <p:nvPr>
            <p:ph type="title"/>
          </p:nvPr>
        </p:nvSpPr>
        <p:spPr>
          <a:xfrm>
            <a:off x="281940" y="304799"/>
            <a:ext cx="8732520" cy="685801"/>
          </a:xfrm>
          <a:effectLst>
            <a:glow rad="63500">
              <a:schemeClr val="bg1"/>
            </a:glow>
          </a:effectLst>
        </p:spPr>
        <p:txBody>
          <a:bodyPr>
            <a:noAutofit/>
          </a:bodyPr>
          <a:lstStyle/>
          <a:p>
            <a:pPr>
              <a:lnSpc>
                <a:spcPct val="80000"/>
              </a:lnSpc>
            </a:pPr>
            <a:r>
              <a:rPr lang="en-US" sz="4200" b="1" dirty="0">
                <a:ln w="15875">
                  <a:noFill/>
                </a:ln>
                <a:solidFill>
                  <a:srgbClr val="FFFF00"/>
                </a:solidFill>
                <a:effectLst>
                  <a:glow rad="127000">
                    <a:srgbClr val="0E1559"/>
                  </a:glow>
                  <a:outerShdw blurRad="38100" dist="38100" dir="2700000" algn="tl">
                    <a:srgbClr val="000000">
                      <a:alpha val="43137"/>
                    </a:srgbClr>
                  </a:outerShdw>
                </a:effectLst>
              </a:rPr>
              <a:t>God allows hardships for good </a:t>
            </a:r>
            <a:br>
              <a:rPr lang="en-US" sz="4200" b="1" dirty="0">
                <a:ln w="15875">
                  <a:noFill/>
                </a:ln>
                <a:solidFill>
                  <a:srgbClr val="FFFF00"/>
                </a:solidFill>
                <a:effectLst>
                  <a:glow rad="127000">
                    <a:srgbClr val="0E1559"/>
                  </a:glow>
                  <a:outerShdw blurRad="38100" dist="38100" dir="2700000" algn="tl">
                    <a:srgbClr val="000000">
                      <a:alpha val="43137"/>
                    </a:srgbClr>
                  </a:outerShdw>
                </a:effectLst>
              </a:rPr>
            </a:br>
            <a:r>
              <a:rPr lang="en-US" sz="4200" b="1" dirty="0">
                <a:ln w="15875">
                  <a:noFill/>
                </a:ln>
                <a:solidFill>
                  <a:srgbClr val="FFFF00"/>
                </a:solidFill>
                <a:effectLst>
                  <a:glow rad="127000">
                    <a:srgbClr val="0E1559"/>
                  </a:glow>
                  <a:outerShdw blurRad="38100" dist="38100" dir="2700000" algn="tl">
                    <a:srgbClr val="000000">
                      <a:alpha val="43137"/>
                    </a:srgbClr>
                  </a:outerShdw>
                </a:effectLst>
              </a:rPr>
              <a:t>and necessary reasons:</a:t>
            </a:r>
            <a:endParaRPr lang="en-US" sz="4200" b="1" dirty="0">
              <a:ln w="15875">
                <a:noFill/>
              </a:ln>
              <a:solidFill>
                <a:srgbClr val="FFFF00"/>
              </a:solidFill>
              <a:effectLst>
                <a:glow rad="127000">
                  <a:srgbClr val="0E1559"/>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797887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500"/>
                                        <p:tgtEl>
                                          <p:spTgt spid="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fade">
                                      <p:cBhvr>
                                        <p:cTn id="20"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tretch>
            <a:fillRect/>
          </a:stretch>
        </p:blipFill>
        <p:spPr>
          <a:xfrm>
            <a:off x="533400" y="457200"/>
            <a:ext cx="3720928" cy="5049145"/>
          </a:xfrm>
          <a:prstGeom prst="rect">
            <a:avLst/>
          </a:prstGeom>
          <a:effectLst>
            <a:glow>
              <a:schemeClr val="bg1"/>
            </a:glow>
            <a:outerShdw blurRad="50800" dist="50800" dir="5400000" algn="ctr" rotWithShape="0">
              <a:schemeClr val="tx1">
                <a:alpha val="60000"/>
              </a:schemeClr>
            </a:outerShdw>
          </a:effectLst>
        </p:spPr>
      </p:pic>
      <p:sp>
        <p:nvSpPr>
          <p:cNvPr id="7" name="Title 6"/>
          <p:cNvSpPr>
            <a:spLocks noGrp="1"/>
          </p:cNvSpPr>
          <p:nvPr>
            <p:ph type="title"/>
          </p:nvPr>
        </p:nvSpPr>
        <p:spPr>
          <a:xfrm>
            <a:off x="3248022" y="4760227"/>
            <a:ext cx="5870445" cy="665855"/>
          </a:xfrm>
          <a:effectLst>
            <a:glow rad="127000">
              <a:schemeClr val="accent1"/>
            </a:glow>
          </a:effectLst>
        </p:spPr>
        <p:txBody>
          <a:bodyPr>
            <a:noAutofit/>
          </a:bodyPr>
          <a:lstStyle/>
          <a:p>
            <a:pPr>
              <a:lnSpc>
                <a:spcPct val="85000"/>
              </a:lnSpc>
              <a:spcBef>
                <a:spcPts val="0"/>
              </a:spcBef>
            </a:pPr>
            <a:r>
              <a:rPr lang="en-US" sz="6000" b="1" dirty="0">
                <a:ln w="15875">
                  <a:noFill/>
                </a:ln>
                <a:solidFill>
                  <a:srgbClr val="FFFF00"/>
                </a:solidFill>
                <a:effectLst>
                  <a:glow rad="127000">
                    <a:srgbClr val="0E1559"/>
                  </a:glow>
                  <a:outerShdw blurRad="38100" dist="38100" dir="2700000" algn="tl">
                    <a:srgbClr val="000000">
                      <a:alpha val="43137"/>
                    </a:srgbClr>
                  </a:outerShdw>
                </a:effectLst>
              </a:rPr>
              <a:t>Hardships</a:t>
            </a:r>
            <a:br>
              <a:rPr lang="en-US" sz="4500" b="1" dirty="0">
                <a:ln w="15875">
                  <a:noFill/>
                </a:ln>
                <a:solidFill>
                  <a:srgbClr val="FFFF00"/>
                </a:solidFill>
                <a:effectLst>
                  <a:glow rad="127000">
                    <a:srgbClr val="0E1559"/>
                  </a:glow>
                  <a:outerShdw blurRad="38100" dist="38100" dir="2700000" algn="tl">
                    <a:srgbClr val="000000">
                      <a:alpha val="43137"/>
                    </a:srgbClr>
                  </a:outerShdw>
                </a:effectLst>
              </a:rPr>
            </a:br>
            <a:r>
              <a:rPr lang="en-US" sz="4500" b="1" dirty="0">
                <a:ln w="15875">
                  <a:noFill/>
                </a:ln>
                <a:solidFill>
                  <a:schemeClr val="bg1"/>
                </a:solidFill>
                <a:effectLst>
                  <a:glow rad="127000">
                    <a:srgbClr val="0E1559"/>
                  </a:glow>
                  <a:outerShdw blurRad="38100" dist="38100" dir="2700000" algn="tl">
                    <a:srgbClr val="000000">
                      <a:alpha val="43137"/>
                    </a:srgbClr>
                  </a:outerShdw>
                </a:effectLst>
              </a:rPr>
              <a:t>(Acts 14:8-22)</a:t>
            </a:r>
          </a:p>
        </p:txBody>
      </p:sp>
      <p:sp>
        <p:nvSpPr>
          <p:cNvPr id="5" name="Title 6"/>
          <p:cNvSpPr txBox="1">
            <a:spLocks/>
          </p:cNvSpPr>
          <p:nvPr/>
        </p:nvSpPr>
        <p:spPr>
          <a:xfrm>
            <a:off x="4852962" y="3617227"/>
            <a:ext cx="2660564" cy="1143000"/>
          </a:xfrm>
          <a:prstGeom prst="rect">
            <a:avLst/>
          </a:prstGeom>
          <a:effectLst>
            <a:glow rad="127000">
              <a:schemeClr val="accent1"/>
            </a:glow>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spcBef>
                <a:spcPts val="0"/>
              </a:spcBef>
            </a:pPr>
            <a:r>
              <a:rPr lang="en-US" sz="4500" b="1" dirty="0">
                <a:ln w="15875">
                  <a:noFill/>
                </a:ln>
                <a:solidFill>
                  <a:schemeClr val="bg1"/>
                </a:solidFill>
                <a:effectLst>
                  <a:glow rad="127000">
                    <a:srgbClr val="0E1559"/>
                  </a:glow>
                  <a:outerShdw blurRad="38100" dist="38100" dir="2700000" algn="tl">
                    <a:srgbClr val="000000">
                      <a:alpha val="43137"/>
                    </a:srgbClr>
                  </a:outerShdw>
                </a:effectLst>
              </a:rPr>
              <a:t>Week 47</a:t>
            </a:r>
          </a:p>
        </p:txBody>
      </p:sp>
    </p:spTree>
    <p:extLst>
      <p:ext uri="{BB962C8B-B14F-4D97-AF65-F5344CB8AC3E}">
        <p14:creationId xmlns:p14="http://schemas.microsoft.com/office/powerpoint/2010/main" val="3656424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tretch>
            <a:fillRect/>
          </a:stretch>
        </p:blipFill>
        <p:spPr bwMode="auto">
          <a:xfrm>
            <a:off x="7348487" y="2607485"/>
            <a:ext cx="1774918" cy="2408490"/>
          </a:xfrm>
          <a:prstGeom prst="rect">
            <a:avLst/>
          </a:prstGeom>
          <a:noFill/>
          <a:effectLst>
            <a:glow>
              <a:schemeClr val="bg1">
                <a:alpha val="40000"/>
              </a:schemeClr>
            </a:glow>
            <a:outerShdw blurRad="50800" dist="50800" dir="5400000" algn="ctr" rotWithShape="0">
              <a:schemeClr val="tx1">
                <a:alpha val="20000"/>
              </a:schemeClr>
            </a:outerShdw>
          </a:effectLst>
          <a:extLst>
            <a:ext uri="{909E8E84-426E-40DD-AFC4-6F175D3DCCD1}">
              <a14:hiddenFill xmlns:a14="http://schemas.microsoft.com/office/drawing/2010/main">
                <a:solidFill>
                  <a:srgbClr val="FFFFFF"/>
                </a:solidFill>
              </a14:hiddenFill>
            </a:ext>
          </a:extLst>
        </p:spPr>
      </p:pic>
      <p:sp>
        <p:nvSpPr>
          <p:cNvPr id="7" name="Content Placeholder 3"/>
          <p:cNvSpPr>
            <a:spLocks noGrp="1"/>
          </p:cNvSpPr>
          <p:nvPr>
            <p:ph idx="1"/>
          </p:nvPr>
        </p:nvSpPr>
        <p:spPr>
          <a:xfrm>
            <a:off x="152400" y="765462"/>
            <a:ext cx="8991600" cy="6092537"/>
          </a:xfrm>
          <a:effectLst>
            <a:glow rad="63500">
              <a:schemeClr val="bg1"/>
            </a:glow>
          </a:effectLst>
        </p:spPr>
        <p:txBody>
          <a:bodyPr>
            <a:noAutofit/>
          </a:bodyPr>
          <a:lstStyle/>
          <a:p>
            <a:pPr marL="0" indent="0">
              <a:lnSpc>
                <a:spcPct val="80000"/>
              </a:lnSpc>
              <a:spcBef>
                <a:spcPts val="0"/>
              </a:spcBef>
              <a:spcAft>
                <a:spcPts val="1200"/>
              </a:spcAft>
              <a:buClr>
                <a:srgbClr val="FFFF00"/>
              </a:buClr>
              <a:buSzPct val="100000"/>
              <a:buNone/>
            </a:pPr>
            <a:r>
              <a:rPr lang="en-US" sz="4200" b="1" baseline="30000" dirty="0">
                <a:solidFill>
                  <a:schemeClr val="bg1"/>
                </a:solidFill>
                <a:effectLst>
                  <a:glow rad="127000">
                    <a:srgbClr val="0E1559"/>
                  </a:glow>
                  <a:outerShdw blurRad="38100" dist="38100" dir="2700000" algn="tl">
                    <a:srgbClr val="000000">
                      <a:alpha val="43137"/>
                    </a:srgbClr>
                  </a:outerShdw>
                </a:effectLst>
              </a:rPr>
              <a:t>21</a:t>
            </a:r>
            <a:r>
              <a:rPr lang="en-US" sz="4200" b="1" dirty="0">
                <a:solidFill>
                  <a:schemeClr val="bg1"/>
                </a:solidFill>
                <a:effectLst>
                  <a:glow rad="127000">
                    <a:srgbClr val="0E1559"/>
                  </a:glow>
                  <a:outerShdw blurRad="38100" dist="38100" dir="2700000" algn="tl">
                    <a:srgbClr val="000000">
                      <a:alpha val="43137"/>
                    </a:srgbClr>
                  </a:outerShdw>
                </a:effectLst>
              </a:rPr>
              <a:t> They preached the gospel in that city and won a large number of disciples. </a:t>
            </a:r>
            <a:r>
              <a:rPr lang="en-US" sz="4200" b="1" dirty="0">
                <a:solidFill>
                  <a:srgbClr val="FFFF00"/>
                </a:solidFill>
                <a:effectLst>
                  <a:glow rad="127000">
                    <a:srgbClr val="0E1559"/>
                  </a:glow>
                  <a:outerShdw blurRad="38100" dist="38100" dir="2700000" algn="tl">
                    <a:srgbClr val="000000">
                      <a:alpha val="43137"/>
                    </a:srgbClr>
                  </a:outerShdw>
                </a:effectLst>
              </a:rPr>
              <a:t>Then they returned to </a:t>
            </a:r>
            <a:r>
              <a:rPr lang="en-US" sz="4200" b="1" dirty="0" err="1">
                <a:solidFill>
                  <a:srgbClr val="FFFF00"/>
                </a:solidFill>
                <a:effectLst>
                  <a:glow rad="127000">
                    <a:srgbClr val="0E1559"/>
                  </a:glow>
                  <a:outerShdw blurRad="38100" dist="38100" dir="2700000" algn="tl">
                    <a:srgbClr val="000000">
                      <a:alpha val="43137"/>
                    </a:srgbClr>
                  </a:outerShdw>
                </a:effectLst>
              </a:rPr>
              <a:t>Lystra</a:t>
            </a:r>
            <a:r>
              <a:rPr lang="en-US" sz="4200" b="1" dirty="0">
                <a:solidFill>
                  <a:srgbClr val="FFFF00"/>
                </a:solidFill>
                <a:effectLst>
                  <a:glow rad="127000">
                    <a:srgbClr val="0E1559"/>
                  </a:glow>
                  <a:outerShdw blurRad="38100" dist="38100" dir="2700000" algn="tl">
                    <a:srgbClr val="000000">
                      <a:alpha val="43137"/>
                    </a:srgbClr>
                  </a:outerShdw>
                </a:effectLst>
              </a:rPr>
              <a:t>, </a:t>
            </a:r>
            <a:r>
              <a:rPr lang="en-US" sz="4200" b="1" dirty="0" err="1">
                <a:solidFill>
                  <a:srgbClr val="FFFF00"/>
                </a:solidFill>
                <a:effectLst>
                  <a:glow rad="127000">
                    <a:srgbClr val="0E1559"/>
                  </a:glow>
                  <a:outerShdw blurRad="38100" dist="38100" dir="2700000" algn="tl">
                    <a:srgbClr val="000000">
                      <a:alpha val="43137"/>
                    </a:srgbClr>
                  </a:outerShdw>
                </a:effectLst>
              </a:rPr>
              <a:t>Iconium</a:t>
            </a:r>
            <a:r>
              <a:rPr lang="en-US" sz="4200" b="1" dirty="0">
                <a:solidFill>
                  <a:srgbClr val="FFFF00"/>
                </a:solidFill>
                <a:effectLst>
                  <a:glow rad="127000">
                    <a:srgbClr val="0E1559"/>
                  </a:glow>
                  <a:outerShdw blurRad="38100" dist="38100" dir="2700000" algn="tl">
                    <a:srgbClr val="000000">
                      <a:alpha val="43137"/>
                    </a:srgbClr>
                  </a:outerShdw>
                </a:effectLst>
              </a:rPr>
              <a:t> and Antioch</a:t>
            </a:r>
            <a:r>
              <a:rPr lang="en-US" sz="4200" b="1" dirty="0">
                <a:solidFill>
                  <a:schemeClr val="bg1"/>
                </a:solidFill>
                <a:effectLst>
                  <a:glow rad="127000">
                    <a:srgbClr val="0E1559"/>
                  </a:glow>
                  <a:outerShdw blurRad="38100" dist="38100" dir="2700000" algn="tl">
                    <a:srgbClr val="000000">
                      <a:alpha val="43137"/>
                    </a:srgbClr>
                  </a:outerShdw>
                </a:effectLst>
              </a:rPr>
              <a:t>, </a:t>
            </a:r>
            <a:r>
              <a:rPr lang="en-US" sz="4200" b="1" baseline="30000" dirty="0">
                <a:solidFill>
                  <a:schemeClr val="bg1"/>
                </a:solidFill>
                <a:effectLst>
                  <a:glow rad="127000">
                    <a:srgbClr val="0E1559"/>
                  </a:glow>
                  <a:outerShdw blurRad="38100" dist="38100" dir="2700000" algn="tl">
                    <a:srgbClr val="000000">
                      <a:alpha val="43137"/>
                    </a:srgbClr>
                  </a:outerShdw>
                </a:effectLst>
              </a:rPr>
              <a:t>22</a:t>
            </a:r>
            <a:r>
              <a:rPr lang="en-US" sz="4200" b="1" dirty="0">
                <a:solidFill>
                  <a:schemeClr val="bg1"/>
                </a:solidFill>
                <a:effectLst>
                  <a:glow rad="127000">
                    <a:srgbClr val="0E1559"/>
                  </a:glow>
                  <a:outerShdw blurRad="38100" dist="38100" dir="2700000" algn="tl">
                    <a:srgbClr val="000000">
                      <a:alpha val="43137"/>
                    </a:srgbClr>
                  </a:outerShdw>
                </a:effectLst>
              </a:rPr>
              <a:t> strengthening the disciples and </a:t>
            </a:r>
            <a:r>
              <a:rPr lang="en-US" sz="4200" b="1" dirty="0">
                <a:solidFill>
                  <a:srgbClr val="FFFF00"/>
                </a:solidFill>
                <a:effectLst>
                  <a:glow rad="127000">
                    <a:srgbClr val="0E1559"/>
                  </a:glow>
                  <a:outerShdw blurRad="38100" dist="38100" dir="2700000" algn="tl">
                    <a:srgbClr val="000000">
                      <a:alpha val="43137"/>
                    </a:srgbClr>
                  </a:outerShdw>
                </a:effectLst>
              </a:rPr>
              <a:t>encouraging them </a:t>
            </a:r>
            <a:br>
              <a:rPr lang="en-US" sz="4200" b="1" dirty="0">
                <a:solidFill>
                  <a:srgbClr val="FFFF00"/>
                </a:solidFill>
                <a:effectLst>
                  <a:glow rad="127000">
                    <a:srgbClr val="0E1559"/>
                  </a:glow>
                  <a:outerShdw blurRad="38100" dist="38100" dir="2700000" algn="tl">
                    <a:srgbClr val="000000">
                      <a:alpha val="43137"/>
                    </a:srgbClr>
                  </a:outerShdw>
                </a:effectLst>
              </a:rPr>
            </a:br>
            <a:r>
              <a:rPr lang="en-US" sz="4200" b="1" dirty="0">
                <a:solidFill>
                  <a:srgbClr val="FFFF00"/>
                </a:solidFill>
                <a:effectLst>
                  <a:glow rad="127000">
                    <a:srgbClr val="0E1559"/>
                  </a:glow>
                  <a:outerShdw blurRad="38100" dist="38100" dir="2700000" algn="tl">
                    <a:srgbClr val="000000">
                      <a:alpha val="43137"/>
                    </a:srgbClr>
                  </a:outerShdw>
                </a:effectLst>
              </a:rPr>
              <a:t>to </a:t>
            </a:r>
            <a:r>
              <a:rPr lang="en-US" sz="4200" b="1" u="sng" dirty="0">
                <a:solidFill>
                  <a:srgbClr val="FFFF00"/>
                </a:solidFill>
                <a:effectLst>
                  <a:glow rad="127000">
                    <a:srgbClr val="0E1559"/>
                  </a:glow>
                  <a:outerShdw blurRad="38100" dist="38100" dir="2700000" algn="tl">
                    <a:srgbClr val="000000">
                      <a:alpha val="43137"/>
                    </a:srgbClr>
                  </a:outerShdw>
                </a:effectLst>
              </a:rPr>
              <a:t>remain</a:t>
            </a:r>
            <a:r>
              <a:rPr lang="en-US" sz="4200" b="1" dirty="0">
                <a:solidFill>
                  <a:srgbClr val="FFFF00"/>
                </a:solidFill>
                <a:effectLst>
                  <a:glow rad="127000">
                    <a:srgbClr val="0E1559"/>
                  </a:glow>
                  <a:outerShdw blurRad="38100" dist="38100" dir="2700000" algn="tl">
                    <a:srgbClr val="000000">
                      <a:alpha val="43137"/>
                    </a:srgbClr>
                  </a:outerShdw>
                </a:effectLst>
              </a:rPr>
              <a:t> true to the faith</a:t>
            </a:r>
            <a:r>
              <a:rPr lang="en-US" sz="4200" b="1" dirty="0">
                <a:solidFill>
                  <a:schemeClr val="bg1"/>
                </a:solidFill>
                <a:effectLst>
                  <a:glow rad="127000">
                    <a:srgbClr val="0E1559"/>
                  </a:glow>
                  <a:outerShdw blurRad="38100" dist="38100" dir="2700000" algn="tl">
                    <a:srgbClr val="000000">
                      <a:alpha val="43137"/>
                    </a:srgbClr>
                  </a:outerShdw>
                </a:effectLst>
              </a:rPr>
              <a:t>. </a:t>
            </a:r>
            <a:br>
              <a:rPr lang="en-US" sz="4200" b="1" dirty="0">
                <a:solidFill>
                  <a:schemeClr val="bg1"/>
                </a:solidFill>
                <a:effectLst>
                  <a:glow rad="127000">
                    <a:srgbClr val="0E1559"/>
                  </a:glow>
                  <a:outerShdw blurRad="38100" dist="38100" dir="2700000" algn="tl">
                    <a:srgbClr val="000000">
                      <a:alpha val="43137"/>
                    </a:srgbClr>
                  </a:outerShdw>
                </a:effectLst>
              </a:rPr>
            </a:br>
            <a:r>
              <a:rPr lang="en-US" sz="4200" b="1" dirty="0">
                <a:solidFill>
                  <a:srgbClr val="FFFF00"/>
                </a:solidFill>
                <a:effectLst>
                  <a:glow rad="127000">
                    <a:srgbClr val="0E1559"/>
                  </a:glow>
                  <a:outerShdw blurRad="38100" dist="38100" dir="2700000" algn="tl">
                    <a:srgbClr val="000000">
                      <a:alpha val="43137"/>
                    </a:srgbClr>
                  </a:outerShdw>
                </a:effectLst>
              </a:rPr>
              <a:t>“We must go through </a:t>
            </a:r>
            <a:r>
              <a:rPr lang="en-US" sz="4200" b="1" dirty="0">
                <a:solidFill>
                  <a:schemeClr val="bg1"/>
                </a:solidFill>
                <a:effectLst>
                  <a:glow rad="127000">
                    <a:srgbClr val="0E1559"/>
                  </a:glow>
                  <a:outerShdw blurRad="38100" dist="38100" dir="2700000" algn="tl">
                    <a:srgbClr val="000000">
                      <a:alpha val="43137"/>
                    </a:srgbClr>
                  </a:outerShdw>
                </a:effectLst>
              </a:rPr>
              <a:t>*</a:t>
            </a:r>
            <a:r>
              <a:rPr lang="en-US" sz="4200" b="1" dirty="0">
                <a:solidFill>
                  <a:srgbClr val="FFFF00"/>
                </a:solidFill>
                <a:effectLst>
                  <a:glow rad="127000">
                    <a:srgbClr val="0E1559"/>
                  </a:glow>
                  <a:outerShdw blurRad="38100" dist="38100" dir="2700000" algn="tl">
                    <a:srgbClr val="000000">
                      <a:alpha val="43137"/>
                    </a:srgbClr>
                  </a:outerShdw>
                </a:effectLst>
              </a:rPr>
              <a:t>many </a:t>
            </a:r>
            <a:br>
              <a:rPr lang="en-US" sz="4200" b="1" dirty="0">
                <a:solidFill>
                  <a:srgbClr val="FFFF00"/>
                </a:solidFill>
                <a:effectLst>
                  <a:glow rad="127000">
                    <a:srgbClr val="0E1559"/>
                  </a:glow>
                  <a:outerShdw blurRad="38100" dist="38100" dir="2700000" algn="tl">
                    <a:srgbClr val="000000">
                      <a:alpha val="43137"/>
                    </a:srgbClr>
                  </a:outerShdw>
                </a:effectLst>
              </a:rPr>
            </a:br>
            <a:r>
              <a:rPr lang="en-US" sz="4200" b="1" dirty="0">
                <a:solidFill>
                  <a:srgbClr val="FFFF00"/>
                </a:solidFill>
                <a:effectLst>
                  <a:glow rad="127000">
                    <a:srgbClr val="0E1559"/>
                  </a:glow>
                  <a:outerShdw blurRad="38100" dist="38100" dir="2700000" algn="tl">
                    <a:srgbClr val="000000">
                      <a:alpha val="43137"/>
                    </a:srgbClr>
                  </a:outerShdw>
                </a:effectLst>
              </a:rPr>
              <a:t>hardships to enter the kingdom </a:t>
            </a:r>
            <a:br>
              <a:rPr lang="en-US" sz="4200" b="1" dirty="0">
                <a:solidFill>
                  <a:srgbClr val="FFFF00"/>
                </a:solidFill>
                <a:effectLst>
                  <a:glow rad="127000">
                    <a:srgbClr val="0E1559"/>
                  </a:glow>
                  <a:outerShdw blurRad="38100" dist="38100" dir="2700000" algn="tl">
                    <a:srgbClr val="000000">
                      <a:alpha val="43137"/>
                    </a:srgbClr>
                  </a:outerShdw>
                </a:effectLst>
              </a:rPr>
            </a:br>
            <a:r>
              <a:rPr lang="en-US" sz="4200" b="1" dirty="0">
                <a:solidFill>
                  <a:srgbClr val="FFFF00"/>
                </a:solidFill>
                <a:effectLst>
                  <a:glow rad="127000">
                    <a:srgbClr val="0E1559"/>
                  </a:glow>
                  <a:outerShdw blurRad="38100" dist="38100" dir="2700000" algn="tl">
                    <a:srgbClr val="000000">
                      <a:alpha val="43137"/>
                    </a:srgbClr>
                  </a:outerShdw>
                </a:effectLst>
              </a:rPr>
              <a:t>of God,”</a:t>
            </a:r>
            <a:r>
              <a:rPr lang="en-US" sz="4200" b="1" dirty="0">
                <a:solidFill>
                  <a:schemeClr val="bg1"/>
                </a:solidFill>
                <a:effectLst>
                  <a:glow rad="127000">
                    <a:srgbClr val="0E1559"/>
                  </a:glow>
                  <a:outerShdw blurRad="38100" dist="38100" dir="2700000" algn="tl">
                    <a:srgbClr val="000000">
                      <a:alpha val="43137"/>
                    </a:srgbClr>
                  </a:outerShdw>
                </a:effectLst>
              </a:rPr>
              <a:t> they said.</a:t>
            </a:r>
          </a:p>
          <a:p>
            <a:pPr marL="0" indent="0">
              <a:lnSpc>
                <a:spcPct val="80000"/>
              </a:lnSpc>
              <a:spcBef>
                <a:spcPts val="0"/>
              </a:spcBef>
              <a:spcAft>
                <a:spcPts val="1200"/>
              </a:spcAft>
              <a:buClr>
                <a:srgbClr val="FFFF00"/>
              </a:buClr>
              <a:buSzPct val="100000"/>
              <a:buNone/>
            </a:pPr>
            <a:r>
              <a:rPr lang="en-US" sz="4200" b="1" dirty="0">
                <a:solidFill>
                  <a:srgbClr val="FFFF00"/>
                </a:solidFill>
                <a:effectLst>
                  <a:glow rad="127000">
                    <a:srgbClr val="0E1559"/>
                  </a:glow>
                  <a:outerShdw blurRad="38100" dist="38100" dir="2700000" algn="tl">
                    <a:srgbClr val="000000">
                      <a:alpha val="43137"/>
                    </a:srgbClr>
                  </a:outerShdw>
                </a:effectLst>
              </a:rPr>
              <a:t>*</a:t>
            </a:r>
            <a:r>
              <a:rPr lang="en-US" sz="4200" b="1" dirty="0">
                <a:solidFill>
                  <a:schemeClr val="bg1"/>
                </a:solidFill>
                <a:effectLst>
                  <a:glow rad="127000">
                    <a:srgbClr val="0E1559"/>
                  </a:glow>
                  <a:outerShdw blurRad="38100" dist="38100" dir="2700000" algn="tl">
                    <a:srgbClr val="000000">
                      <a:alpha val="43137"/>
                    </a:srgbClr>
                  </a:outerShdw>
                </a:effectLst>
              </a:rPr>
              <a:t>many- (</a:t>
            </a:r>
            <a:r>
              <a:rPr lang="en-US" sz="4200" b="1" i="1" dirty="0" err="1">
                <a:solidFill>
                  <a:schemeClr val="bg1"/>
                </a:solidFill>
                <a:effectLst>
                  <a:glow rad="127000">
                    <a:srgbClr val="0E1559"/>
                  </a:glow>
                  <a:outerShdw blurRad="38100" dist="38100" dir="2700000" algn="tl">
                    <a:srgbClr val="000000">
                      <a:alpha val="43137"/>
                    </a:srgbClr>
                  </a:outerShdw>
                </a:effectLst>
              </a:rPr>
              <a:t>pollon</a:t>
            </a:r>
            <a:r>
              <a:rPr lang="en-US" sz="4200" b="1" dirty="0">
                <a:solidFill>
                  <a:schemeClr val="bg1"/>
                </a:solidFill>
                <a:effectLst>
                  <a:glow rad="127000">
                    <a:srgbClr val="0E1559"/>
                  </a:glow>
                  <a:outerShdw blurRad="38100" dist="38100" dir="2700000" algn="tl">
                    <a:srgbClr val="000000">
                      <a:alpha val="43137"/>
                    </a:srgbClr>
                  </a:outerShdw>
                </a:effectLst>
              </a:rPr>
              <a:t>) expresses not merely quantity or number but </a:t>
            </a:r>
            <a:r>
              <a:rPr lang="en-US" sz="4200" b="1" dirty="0">
                <a:solidFill>
                  <a:srgbClr val="FFFF00"/>
                </a:solidFill>
                <a:effectLst>
                  <a:glow rad="127000">
                    <a:srgbClr val="0E1559"/>
                  </a:glow>
                  <a:outerShdw blurRad="38100" dist="38100" dir="2700000" algn="tl">
                    <a:srgbClr val="000000">
                      <a:alpha val="43137"/>
                    </a:srgbClr>
                  </a:outerShdw>
                </a:effectLst>
              </a:rPr>
              <a:t>variety</a:t>
            </a:r>
            <a:endParaRPr lang="en-US" sz="4200" b="1" dirty="0">
              <a:solidFill>
                <a:srgbClr val="FFFF00"/>
              </a:solidFill>
              <a:effectLst>
                <a:glow rad="127000">
                  <a:srgbClr val="0E1559"/>
                </a:glow>
                <a:outerShdw blurRad="38100" dist="38100" dir="2700000" algn="tl">
                  <a:srgbClr val="000000">
                    <a:alpha val="43137"/>
                  </a:srgbClr>
                </a:outerShdw>
              </a:effectLst>
            </a:endParaRPr>
          </a:p>
        </p:txBody>
      </p:sp>
      <p:sp>
        <p:nvSpPr>
          <p:cNvPr id="6" name="Title 2"/>
          <p:cNvSpPr>
            <a:spLocks noGrp="1"/>
          </p:cNvSpPr>
          <p:nvPr>
            <p:ph type="title"/>
          </p:nvPr>
        </p:nvSpPr>
        <p:spPr>
          <a:xfrm>
            <a:off x="281940" y="152399"/>
            <a:ext cx="8732520" cy="533401"/>
          </a:xfrm>
          <a:effectLst>
            <a:glow rad="63500">
              <a:schemeClr val="bg1"/>
            </a:glow>
          </a:effectLst>
        </p:spPr>
        <p:txBody>
          <a:bodyPr>
            <a:noAutofit/>
          </a:bodyPr>
          <a:lstStyle/>
          <a:p>
            <a:pPr>
              <a:lnSpc>
                <a:spcPct val="80000"/>
              </a:lnSpc>
            </a:pPr>
            <a:r>
              <a:rPr lang="en-US" sz="4200" b="1" dirty="0">
                <a:ln w="15875">
                  <a:noFill/>
                </a:ln>
                <a:solidFill>
                  <a:schemeClr val="bg1"/>
                </a:solidFill>
                <a:effectLst>
                  <a:glow rad="127000">
                    <a:srgbClr val="0E1559"/>
                  </a:glow>
                  <a:outerShdw blurRad="38100" dist="38100" dir="2700000" algn="tl">
                    <a:srgbClr val="000000">
                      <a:alpha val="43137"/>
                    </a:srgbClr>
                  </a:outerShdw>
                </a:effectLst>
              </a:rPr>
              <a:t>Acts 14:8-22</a:t>
            </a:r>
          </a:p>
        </p:txBody>
      </p:sp>
    </p:spTree>
    <p:extLst>
      <p:ext uri="{BB962C8B-B14F-4D97-AF65-F5344CB8AC3E}">
        <p14:creationId xmlns:p14="http://schemas.microsoft.com/office/powerpoint/2010/main" val="503873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tretch>
            <a:fillRect/>
          </a:stretch>
        </p:blipFill>
        <p:spPr bwMode="auto">
          <a:xfrm>
            <a:off x="7348487" y="2607485"/>
            <a:ext cx="1774918" cy="2408490"/>
          </a:xfrm>
          <a:prstGeom prst="rect">
            <a:avLst/>
          </a:prstGeom>
          <a:noFill/>
          <a:effectLst>
            <a:glow>
              <a:schemeClr val="bg1">
                <a:alpha val="40000"/>
              </a:schemeClr>
            </a:glow>
            <a:outerShdw blurRad="50800" dist="50800" dir="5400000" algn="ctr" rotWithShape="0">
              <a:schemeClr val="tx1">
                <a:alpha val="20000"/>
              </a:schemeClr>
            </a:outerShdw>
          </a:effectLst>
          <a:extLst>
            <a:ext uri="{909E8E84-426E-40DD-AFC4-6F175D3DCCD1}">
              <a14:hiddenFill xmlns:a14="http://schemas.microsoft.com/office/drawing/2010/main">
                <a:solidFill>
                  <a:srgbClr val="FFFFFF"/>
                </a:solidFill>
              </a14:hiddenFill>
            </a:ext>
          </a:extLst>
        </p:spPr>
      </p:pic>
      <p:sp>
        <p:nvSpPr>
          <p:cNvPr id="7" name="Content Placeholder 3"/>
          <p:cNvSpPr>
            <a:spLocks noGrp="1"/>
          </p:cNvSpPr>
          <p:nvPr>
            <p:ph idx="1"/>
          </p:nvPr>
        </p:nvSpPr>
        <p:spPr>
          <a:xfrm>
            <a:off x="152400" y="838200"/>
            <a:ext cx="8991600" cy="6019799"/>
          </a:xfrm>
          <a:effectLst>
            <a:glow rad="63500">
              <a:schemeClr val="bg1"/>
            </a:glow>
          </a:effectLst>
        </p:spPr>
        <p:txBody>
          <a:bodyPr>
            <a:noAutofit/>
          </a:bodyPr>
          <a:lstStyle/>
          <a:p>
            <a:pPr marL="0" indent="0">
              <a:lnSpc>
                <a:spcPct val="85000"/>
              </a:lnSpc>
              <a:spcBef>
                <a:spcPts val="0"/>
              </a:spcBef>
              <a:spcAft>
                <a:spcPts val="600"/>
              </a:spcAft>
              <a:buClr>
                <a:srgbClr val="FFFF00"/>
              </a:buClr>
              <a:buSzPct val="100000"/>
              <a:buNone/>
            </a:pPr>
            <a:r>
              <a:rPr lang="en-US" sz="4200" b="1" u="sng" dirty="0">
                <a:solidFill>
                  <a:schemeClr val="bg1"/>
                </a:solidFill>
                <a:effectLst>
                  <a:glow rad="127000">
                    <a:srgbClr val="0E1559"/>
                  </a:glow>
                  <a:outerShdw blurRad="38100" dist="38100" dir="2700000" algn="tl">
                    <a:srgbClr val="000000">
                      <a:alpha val="43137"/>
                    </a:srgbClr>
                  </a:outerShdw>
                </a:effectLst>
              </a:rPr>
              <a:t>1 Peter 4:12-13</a:t>
            </a:r>
            <a:endParaRPr lang="en-US" sz="4200" b="1" dirty="0">
              <a:solidFill>
                <a:schemeClr val="bg1"/>
              </a:solidFill>
              <a:effectLst>
                <a:glow rad="127000">
                  <a:srgbClr val="0E1559"/>
                </a:glow>
                <a:outerShdw blurRad="38100" dist="38100" dir="2700000" algn="tl">
                  <a:srgbClr val="000000">
                    <a:alpha val="43137"/>
                  </a:srgbClr>
                </a:outerShdw>
              </a:effectLst>
            </a:endParaRPr>
          </a:p>
          <a:p>
            <a:pPr marL="0" indent="0">
              <a:lnSpc>
                <a:spcPct val="85000"/>
              </a:lnSpc>
              <a:spcBef>
                <a:spcPts val="0"/>
              </a:spcBef>
              <a:spcAft>
                <a:spcPts val="1200"/>
              </a:spcAft>
              <a:buClr>
                <a:srgbClr val="FFFF00"/>
              </a:buClr>
              <a:buSzPct val="100000"/>
              <a:buNone/>
            </a:pPr>
            <a:r>
              <a:rPr lang="en-US" sz="4200" b="1" baseline="30000" dirty="0">
                <a:solidFill>
                  <a:schemeClr val="bg1"/>
                </a:solidFill>
                <a:effectLst>
                  <a:glow rad="127000">
                    <a:srgbClr val="0E1559"/>
                  </a:glow>
                  <a:outerShdw blurRad="38100" dist="38100" dir="2700000" algn="tl">
                    <a:srgbClr val="000000">
                      <a:alpha val="43137"/>
                    </a:srgbClr>
                  </a:outerShdw>
                </a:effectLst>
              </a:rPr>
              <a:t>12</a:t>
            </a:r>
            <a:r>
              <a:rPr lang="en-US" sz="4200" b="1" dirty="0">
                <a:solidFill>
                  <a:schemeClr val="bg1"/>
                </a:solidFill>
                <a:effectLst>
                  <a:glow rad="127000">
                    <a:srgbClr val="0E1559"/>
                  </a:glow>
                  <a:outerShdw blurRad="38100" dist="38100" dir="2700000" algn="tl">
                    <a:srgbClr val="000000">
                      <a:alpha val="43137"/>
                    </a:srgbClr>
                  </a:outerShdw>
                </a:effectLst>
              </a:rPr>
              <a:t> Dear friends, </a:t>
            </a:r>
            <a:r>
              <a:rPr lang="en-US" sz="4200" b="1" dirty="0">
                <a:solidFill>
                  <a:srgbClr val="FFFF00"/>
                </a:solidFill>
                <a:effectLst>
                  <a:glow rad="127000">
                    <a:srgbClr val="0E1559"/>
                  </a:glow>
                  <a:outerShdw blurRad="38100" dist="38100" dir="2700000" algn="tl">
                    <a:srgbClr val="000000">
                      <a:alpha val="43137"/>
                    </a:srgbClr>
                  </a:outerShdw>
                </a:effectLst>
              </a:rPr>
              <a:t>do not be surprised </a:t>
            </a:r>
            <a:r>
              <a:rPr lang="en-US" sz="4200" b="1" dirty="0">
                <a:solidFill>
                  <a:schemeClr val="bg1"/>
                </a:solidFill>
                <a:effectLst>
                  <a:glow rad="127000">
                    <a:srgbClr val="0E1559"/>
                  </a:glow>
                  <a:outerShdw blurRad="38100" dist="38100" dir="2700000" algn="tl">
                    <a:srgbClr val="000000">
                      <a:alpha val="43137"/>
                    </a:srgbClr>
                  </a:outerShdw>
                </a:effectLst>
              </a:rPr>
              <a:t>at the fiery ordeal that has come on you to test you, </a:t>
            </a:r>
            <a:r>
              <a:rPr lang="en-US" sz="4200" b="1" dirty="0">
                <a:solidFill>
                  <a:srgbClr val="FFFF00"/>
                </a:solidFill>
                <a:effectLst>
                  <a:glow rad="127000">
                    <a:srgbClr val="0E1559"/>
                  </a:glow>
                  <a:outerShdw blurRad="38100" dist="38100" dir="2700000" algn="tl">
                    <a:srgbClr val="000000">
                      <a:alpha val="43137"/>
                    </a:srgbClr>
                  </a:outerShdw>
                </a:effectLst>
              </a:rPr>
              <a:t>as though something strange were happening to you</a:t>
            </a:r>
            <a:r>
              <a:rPr lang="en-US" sz="4200" b="1" dirty="0">
                <a:solidFill>
                  <a:schemeClr val="bg1"/>
                </a:solidFill>
                <a:effectLst>
                  <a:glow rad="127000">
                    <a:srgbClr val="0E1559"/>
                  </a:glow>
                  <a:outerShdw blurRad="38100" dist="38100" dir="2700000" algn="tl">
                    <a:srgbClr val="000000">
                      <a:alpha val="43137"/>
                    </a:srgbClr>
                  </a:outerShdw>
                </a:effectLst>
              </a:rPr>
              <a:t>. </a:t>
            </a:r>
            <a:br>
              <a:rPr lang="en-US" sz="4200" b="1" dirty="0">
                <a:solidFill>
                  <a:schemeClr val="bg1"/>
                </a:solidFill>
                <a:effectLst>
                  <a:glow rad="127000">
                    <a:srgbClr val="0E1559"/>
                  </a:glow>
                  <a:outerShdw blurRad="38100" dist="38100" dir="2700000" algn="tl">
                    <a:srgbClr val="000000">
                      <a:alpha val="43137"/>
                    </a:srgbClr>
                  </a:outerShdw>
                </a:effectLst>
              </a:rPr>
            </a:br>
            <a:r>
              <a:rPr lang="en-US" sz="4200" b="1" baseline="30000" dirty="0">
                <a:solidFill>
                  <a:schemeClr val="bg1"/>
                </a:solidFill>
                <a:effectLst>
                  <a:glow rad="127000">
                    <a:srgbClr val="0E1559"/>
                  </a:glow>
                  <a:outerShdw blurRad="38100" dist="38100" dir="2700000" algn="tl">
                    <a:srgbClr val="000000">
                      <a:alpha val="43137"/>
                    </a:srgbClr>
                  </a:outerShdw>
                </a:effectLst>
              </a:rPr>
              <a:t>13</a:t>
            </a:r>
            <a:r>
              <a:rPr lang="en-US" sz="4200" b="1" dirty="0">
                <a:solidFill>
                  <a:schemeClr val="bg1"/>
                </a:solidFill>
                <a:effectLst>
                  <a:glow rad="127000">
                    <a:srgbClr val="0E1559"/>
                  </a:glow>
                  <a:outerShdw blurRad="38100" dist="38100" dir="2700000" algn="tl">
                    <a:srgbClr val="000000">
                      <a:alpha val="43137"/>
                    </a:srgbClr>
                  </a:outerShdw>
                </a:effectLst>
              </a:rPr>
              <a:t> But rejoice inasmuch as you participate in the sufferings of </a:t>
            </a:r>
            <a:br>
              <a:rPr lang="en-US" sz="4200" b="1" dirty="0">
                <a:solidFill>
                  <a:schemeClr val="bg1"/>
                </a:solidFill>
                <a:effectLst>
                  <a:glow rad="127000">
                    <a:srgbClr val="0E1559"/>
                  </a:glow>
                  <a:outerShdw blurRad="38100" dist="38100" dir="2700000" algn="tl">
                    <a:srgbClr val="000000">
                      <a:alpha val="43137"/>
                    </a:srgbClr>
                  </a:outerShdw>
                </a:effectLst>
              </a:rPr>
            </a:br>
            <a:r>
              <a:rPr lang="en-US" sz="4200" b="1" dirty="0">
                <a:solidFill>
                  <a:schemeClr val="bg1"/>
                </a:solidFill>
                <a:effectLst>
                  <a:glow rad="127000">
                    <a:srgbClr val="0E1559"/>
                  </a:glow>
                  <a:outerShdw blurRad="38100" dist="38100" dir="2700000" algn="tl">
                    <a:srgbClr val="000000">
                      <a:alpha val="43137"/>
                    </a:srgbClr>
                  </a:outerShdw>
                </a:effectLst>
              </a:rPr>
              <a:t>Christ, </a:t>
            </a:r>
            <a:r>
              <a:rPr lang="en-US" sz="4200" b="1" dirty="0">
                <a:solidFill>
                  <a:srgbClr val="FFFF00"/>
                </a:solidFill>
                <a:effectLst>
                  <a:glow rad="127000">
                    <a:srgbClr val="0E1559"/>
                  </a:glow>
                  <a:outerShdw blurRad="38100" dist="38100" dir="2700000" algn="tl">
                    <a:srgbClr val="000000">
                      <a:alpha val="43137"/>
                    </a:srgbClr>
                  </a:outerShdw>
                </a:effectLst>
              </a:rPr>
              <a:t>so that you may be </a:t>
            </a:r>
            <a:br>
              <a:rPr lang="en-US" sz="4200" b="1" dirty="0">
                <a:solidFill>
                  <a:srgbClr val="FFFF00"/>
                </a:solidFill>
                <a:effectLst>
                  <a:glow rad="127000">
                    <a:srgbClr val="0E1559"/>
                  </a:glow>
                  <a:outerShdw blurRad="38100" dist="38100" dir="2700000" algn="tl">
                    <a:srgbClr val="000000">
                      <a:alpha val="43137"/>
                    </a:srgbClr>
                  </a:outerShdw>
                </a:effectLst>
              </a:rPr>
            </a:br>
            <a:r>
              <a:rPr lang="en-US" sz="4200" b="1" dirty="0">
                <a:solidFill>
                  <a:srgbClr val="FFFF00"/>
                </a:solidFill>
                <a:effectLst>
                  <a:glow rad="127000">
                    <a:srgbClr val="0E1559"/>
                  </a:glow>
                  <a:outerShdw blurRad="38100" dist="38100" dir="2700000" algn="tl">
                    <a:srgbClr val="000000">
                      <a:alpha val="43137"/>
                    </a:srgbClr>
                  </a:outerShdw>
                </a:effectLst>
              </a:rPr>
              <a:t>overjoyed when his glory is revealed</a:t>
            </a:r>
            <a:r>
              <a:rPr lang="en-US" sz="4200" b="1" dirty="0">
                <a:solidFill>
                  <a:schemeClr val="bg1"/>
                </a:solidFill>
                <a:effectLst>
                  <a:glow rad="127000">
                    <a:srgbClr val="0E1559"/>
                  </a:glow>
                  <a:outerShdw blurRad="38100" dist="38100" dir="2700000" algn="tl">
                    <a:srgbClr val="000000">
                      <a:alpha val="43137"/>
                    </a:srgbClr>
                  </a:outerShdw>
                </a:effectLst>
              </a:rPr>
              <a:t>.</a:t>
            </a:r>
          </a:p>
        </p:txBody>
      </p:sp>
      <p:sp>
        <p:nvSpPr>
          <p:cNvPr id="6" name="Title 2"/>
          <p:cNvSpPr>
            <a:spLocks noGrp="1"/>
          </p:cNvSpPr>
          <p:nvPr>
            <p:ph type="title"/>
          </p:nvPr>
        </p:nvSpPr>
        <p:spPr>
          <a:xfrm>
            <a:off x="281940" y="152399"/>
            <a:ext cx="8732520" cy="533401"/>
          </a:xfrm>
          <a:effectLst>
            <a:glow rad="63500">
              <a:schemeClr val="bg1"/>
            </a:glow>
          </a:effectLst>
        </p:spPr>
        <p:txBody>
          <a:bodyPr>
            <a:noAutofit/>
          </a:bodyPr>
          <a:lstStyle/>
          <a:p>
            <a:pPr>
              <a:lnSpc>
                <a:spcPct val="80000"/>
              </a:lnSpc>
            </a:pPr>
            <a:r>
              <a:rPr lang="en-US" sz="4200" b="1" dirty="0">
                <a:ln w="15875">
                  <a:noFill/>
                </a:ln>
                <a:solidFill>
                  <a:srgbClr val="FFFF00"/>
                </a:solidFill>
                <a:effectLst>
                  <a:glow rad="127000">
                    <a:srgbClr val="0E1559"/>
                  </a:glow>
                  <a:outerShdw blurRad="38100" dist="38100" dir="2700000" algn="tl">
                    <a:srgbClr val="000000">
                      <a:alpha val="43137"/>
                    </a:srgbClr>
                  </a:outerShdw>
                </a:effectLst>
              </a:rPr>
              <a:t>Hardships are prerequisites </a:t>
            </a:r>
            <a:endParaRPr lang="en-US" sz="4200" b="1" dirty="0">
              <a:ln w="15875">
                <a:noFill/>
              </a:ln>
              <a:solidFill>
                <a:srgbClr val="FFFF00"/>
              </a:solidFill>
              <a:effectLst>
                <a:glow rad="127000">
                  <a:srgbClr val="0E1559"/>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1853959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tretch>
            <a:fillRect/>
          </a:stretch>
        </p:blipFill>
        <p:spPr bwMode="auto">
          <a:xfrm>
            <a:off x="7348487" y="2607485"/>
            <a:ext cx="1774918" cy="2408490"/>
          </a:xfrm>
          <a:prstGeom prst="rect">
            <a:avLst/>
          </a:prstGeom>
          <a:noFill/>
          <a:effectLst>
            <a:glow>
              <a:schemeClr val="bg1">
                <a:alpha val="40000"/>
              </a:schemeClr>
            </a:glow>
            <a:outerShdw blurRad="50800" dist="50800" dir="5400000" algn="ctr" rotWithShape="0">
              <a:schemeClr val="tx1">
                <a:alpha val="20000"/>
              </a:schemeClr>
            </a:outerShdw>
          </a:effectLst>
          <a:extLst>
            <a:ext uri="{909E8E84-426E-40DD-AFC4-6F175D3DCCD1}">
              <a14:hiddenFill xmlns:a14="http://schemas.microsoft.com/office/drawing/2010/main">
                <a:solidFill>
                  <a:srgbClr val="FFFFFF"/>
                </a:solidFill>
              </a14:hiddenFill>
            </a:ext>
          </a:extLst>
        </p:spPr>
      </p:pic>
      <p:sp>
        <p:nvSpPr>
          <p:cNvPr id="7" name="Content Placeholder 3"/>
          <p:cNvSpPr>
            <a:spLocks noGrp="1"/>
          </p:cNvSpPr>
          <p:nvPr>
            <p:ph idx="1"/>
          </p:nvPr>
        </p:nvSpPr>
        <p:spPr>
          <a:xfrm>
            <a:off x="152400" y="990600"/>
            <a:ext cx="8991600" cy="5867399"/>
          </a:xfrm>
          <a:effectLst>
            <a:glow rad="63500">
              <a:schemeClr val="bg1"/>
            </a:glow>
          </a:effectLst>
        </p:spPr>
        <p:txBody>
          <a:bodyPr>
            <a:noAutofit/>
          </a:bodyPr>
          <a:lstStyle/>
          <a:p>
            <a:pPr>
              <a:lnSpc>
                <a:spcPct val="85000"/>
              </a:lnSpc>
              <a:spcBef>
                <a:spcPts val="0"/>
              </a:spcBef>
              <a:spcAft>
                <a:spcPts val="1200"/>
              </a:spcAft>
              <a:buClr>
                <a:srgbClr val="FFFF00"/>
              </a:buClr>
              <a:buSzPct val="100000"/>
              <a:buFont typeface="Wingdings" panose="05000000000000000000" pitchFamily="2" charset="2"/>
              <a:buChar char="ü"/>
            </a:pPr>
            <a:r>
              <a:rPr lang="en-US" sz="4200" b="1" dirty="0">
                <a:solidFill>
                  <a:schemeClr val="bg1"/>
                </a:solidFill>
                <a:effectLst>
                  <a:glow rad="127000">
                    <a:srgbClr val="0E1559"/>
                  </a:glow>
                  <a:outerShdw blurRad="38100" dist="38100" dir="2700000" algn="tl">
                    <a:srgbClr val="000000">
                      <a:alpha val="43137"/>
                    </a:srgbClr>
                  </a:outerShdw>
                </a:effectLst>
              </a:rPr>
              <a:t>Hardships we bring on ourselves </a:t>
            </a:r>
            <a:r>
              <a:rPr lang="en-US" sz="4200" b="1" dirty="0">
                <a:solidFill>
                  <a:srgbClr val="FFFF00"/>
                </a:solidFill>
                <a:effectLst>
                  <a:glow rad="127000">
                    <a:srgbClr val="0E1559"/>
                  </a:glow>
                  <a:outerShdw blurRad="38100" dist="38100" dir="2700000" algn="tl">
                    <a:srgbClr val="000000">
                      <a:alpha val="43137"/>
                    </a:srgbClr>
                  </a:outerShdw>
                </a:effectLst>
              </a:rPr>
              <a:t>require repentance</a:t>
            </a:r>
          </a:p>
          <a:p>
            <a:pPr>
              <a:lnSpc>
                <a:spcPct val="85000"/>
              </a:lnSpc>
              <a:spcBef>
                <a:spcPts val="0"/>
              </a:spcBef>
              <a:spcAft>
                <a:spcPts val="1200"/>
              </a:spcAft>
              <a:buClr>
                <a:srgbClr val="FFFF00"/>
              </a:buClr>
              <a:buSzPct val="100000"/>
              <a:buFont typeface="Wingdings" panose="05000000000000000000" pitchFamily="2" charset="2"/>
              <a:buChar char="ü"/>
            </a:pPr>
            <a:r>
              <a:rPr lang="en-US" sz="4200" b="1" dirty="0">
                <a:solidFill>
                  <a:schemeClr val="bg1"/>
                </a:solidFill>
                <a:effectLst>
                  <a:glow rad="127000">
                    <a:srgbClr val="0E1559"/>
                  </a:glow>
                  <a:outerShdw blurRad="38100" dist="38100" dir="2700000" algn="tl">
                    <a:srgbClr val="000000">
                      <a:alpha val="43137"/>
                    </a:srgbClr>
                  </a:outerShdw>
                </a:effectLst>
              </a:rPr>
              <a:t>Hardships someone brings on us </a:t>
            </a:r>
            <a:r>
              <a:rPr lang="en-US" sz="4200" b="1" dirty="0">
                <a:solidFill>
                  <a:srgbClr val="FFFF00"/>
                </a:solidFill>
                <a:effectLst>
                  <a:glow rad="127000">
                    <a:srgbClr val="0E1559"/>
                  </a:glow>
                  <a:outerShdw blurRad="38100" dist="38100" dir="2700000" algn="tl">
                    <a:srgbClr val="000000">
                      <a:alpha val="43137"/>
                    </a:srgbClr>
                  </a:outerShdw>
                </a:effectLst>
              </a:rPr>
              <a:t>require forgiveness</a:t>
            </a:r>
          </a:p>
          <a:p>
            <a:pPr>
              <a:lnSpc>
                <a:spcPct val="85000"/>
              </a:lnSpc>
              <a:spcBef>
                <a:spcPts val="0"/>
              </a:spcBef>
              <a:spcAft>
                <a:spcPts val="600"/>
              </a:spcAft>
              <a:buClr>
                <a:srgbClr val="FFFF00"/>
              </a:buClr>
              <a:buSzPct val="100000"/>
              <a:buFont typeface="Wingdings" panose="05000000000000000000" pitchFamily="2" charset="2"/>
              <a:buChar char="ü"/>
            </a:pPr>
            <a:r>
              <a:rPr lang="en-US" sz="4200" b="1" dirty="0">
                <a:solidFill>
                  <a:schemeClr val="bg1"/>
                </a:solidFill>
                <a:effectLst>
                  <a:glow rad="127000">
                    <a:srgbClr val="0E1559"/>
                  </a:glow>
                  <a:outerShdw blurRad="38100" dist="38100" dir="2700000" algn="tl">
                    <a:srgbClr val="000000">
                      <a:alpha val="43137"/>
                    </a:srgbClr>
                  </a:outerShdw>
                </a:effectLst>
              </a:rPr>
              <a:t>Hardships that have no </a:t>
            </a:r>
            <a:br>
              <a:rPr lang="en-US" sz="4200" b="1" dirty="0">
                <a:solidFill>
                  <a:schemeClr val="bg1"/>
                </a:solidFill>
                <a:effectLst>
                  <a:glow rad="127000">
                    <a:srgbClr val="0E1559"/>
                  </a:glow>
                  <a:outerShdw blurRad="38100" dist="38100" dir="2700000" algn="tl">
                    <a:srgbClr val="000000">
                      <a:alpha val="43137"/>
                    </a:srgbClr>
                  </a:outerShdw>
                </a:effectLst>
              </a:rPr>
            </a:br>
            <a:r>
              <a:rPr lang="en-US" sz="4200" b="1" dirty="0">
                <a:solidFill>
                  <a:schemeClr val="bg1"/>
                </a:solidFill>
                <a:effectLst>
                  <a:glow rad="127000">
                    <a:srgbClr val="0E1559"/>
                  </a:glow>
                  <a:outerShdw blurRad="38100" dist="38100" dir="2700000" algn="tl">
                    <a:srgbClr val="000000">
                      <a:alpha val="43137"/>
                    </a:srgbClr>
                  </a:outerShdw>
                </a:effectLst>
              </a:rPr>
              <a:t>apparent cause </a:t>
            </a:r>
            <a:r>
              <a:rPr lang="en-US" sz="4200" b="1" dirty="0">
                <a:solidFill>
                  <a:srgbClr val="FFFF00"/>
                </a:solidFill>
                <a:effectLst>
                  <a:glow rad="127000">
                    <a:srgbClr val="0E1559"/>
                  </a:glow>
                  <a:outerShdw blurRad="38100" dist="38100" dir="2700000" algn="tl">
                    <a:srgbClr val="000000">
                      <a:alpha val="43137"/>
                    </a:srgbClr>
                  </a:outerShdw>
                </a:effectLst>
              </a:rPr>
              <a:t>require faith</a:t>
            </a:r>
          </a:p>
        </p:txBody>
      </p:sp>
      <p:sp>
        <p:nvSpPr>
          <p:cNvPr id="6" name="Title 2"/>
          <p:cNvSpPr>
            <a:spLocks noGrp="1"/>
          </p:cNvSpPr>
          <p:nvPr>
            <p:ph type="title"/>
          </p:nvPr>
        </p:nvSpPr>
        <p:spPr>
          <a:xfrm>
            <a:off x="281940" y="152399"/>
            <a:ext cx="8732520" cy="533401"/>
          </a:xfrm>
          <a:effectLst>
            <a:glow rad="63500">
              <a:schemeClr val="bg1"/>
            </a:glow>
          </a:effectLst>
        </p:spPr>
        <p:txBody>
          <a:bodyPr>
            <a:noAutofit/>
          </a:bodyPr>
          <a:lstStyle/>
          <a:p>
            <a:pPr>
              <a:lnSpc>
                <a:spcPct val="80000"/>
              </a:lnSpc>
            </a:pPr>
            <a:r>
              <a:rPr lang="en-US" sz="4200" b="1" dirty="0">
                <a:ln w="15875">
                  <a:noFill/>
                </a:ln>
                <a:solidFill>
                  <a:srgbClr val="FFFF00"/>
                </a:solidFill>
                <a:effectLst>
                  <a:glow rad="127000">
                    <a:srgbClr val="0E1559"/>
                  </a:glow>
                  <a:outerShdw blurRad="38100" dist="38100" dir="2700000" algn="tl">
                    <a:srgbClr val="000000">
                      <a:alpha val="43137"/>
                    </a:srgbClr>
                  </a:outerShdw>
                </a:effectLst>
              </a:rPr>
              <a:t>Hardships are prerequisites </a:t>
            </a:r>
            <a:endParaRPr lang="en-US" sz="4200" b="1" dirty="0">
              <a:ln w="15875">
                <a:noFill/>
              </a:ln>
              <a:solidFill>
                <a:srgbClr val="FFFF00"/>
              </a:solidFill>
              <a:effectLst>
                <a:glow rad="127000">
                  <a:srgbClr val="0E1559"/>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587820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tretch>
            <a:fillRect/>
          </a:stretch>
        </p:blipFill>
        <p:spPr bwMode="auto">
          <a:xfrm>
            <a:off x="7348487" y="2607485"/>
            <a:ext cx="1774918" cy="2408490"/>
          </a:xfrm>
          <a:prstGeom prst="rect">
            <a:avLst/>
          </a:prstGeom>
          <a:noFill/>
          <a:effectLst>
            <a:glow>
              <a:schemeClr val="bg1">
                <a:alpha val="40000"/>
              </a:schemeClr>
            </a:glow>
            <a:outerShdw blurRad="50800" dist="50800" dir="5400000" algn="ctr" rotWithShape="0">
              <a:schemeClr val="tx1">
                <a:alpha val="20000"/>
              </a:schemeClr>
            </a:outerShdw>
          </a:effectLst>
          <a:extLst>
            <a:ext uri="{909E8E84-426E-40DD-AFC4-6F175D3DCCD1}">
              <a14:hiddenFill xmlns:a14="http://schemas.microsoft.com/office/drawing/2010/main">
                <a:solidFill>
                  <a:srgbClr val="FFFFFF"/>
                </a:solidFill>
              </a14:hiddenFill>
            </a:ext>
          </a:extLst>
        </p:spPr>
      </p:pic>
      <p:sp>
        <p:nvSpPr>
          <p:cNvPr id="7" name="Content Placeholder 3"/>
          <p:cNvSpPr>
            <a:spLocks noGrp="1"/>
          </p:cNvSpPr>
          <p:nvPr>
            <p:ph idx="1"/>
          </p:nvPr>
        </p:nvSpPr>
        <p:spPr>
          <a:xfrm>
            <a:off x="152400" y="1295400"/>
            <a:ext cx="8991600" cy="5562599"/>
          </a:xfrm>
          <a:effectLst>
            <a:glow rad="63500">
              <a:schemeClr val="bg1"/>
            </a:glow>
          </a:effectLst>
        </p:spPr>
        <p:txBody>
          <a:bodyPr>
            <a:noAutofit/>
          </a:bodyPr>
          <a:lstStyle/>
          <a:p>
            <a:pPr>
              <a:lnSpc>
                <a:spcPct val="85000"/>
              </a:lnSpc>
              <a:spcBef>
                <a:spcPts val="0"/>
              </a:spcBef>
              <a:spcAft>
                <a:spcPts val="600"/>
              </a:spcAft>
              <a:buClr>
                <a:srgbClr val="FFFF00"/>
              </a:buClr>
              <a:buSzPct val="100000"/>
              <a:buFont typeface="Wingdings" panose="05000000000000000000" pitchFamily="2" charset="2"/>
              <a:buChar char="ü"/>
            </a:pPr>
            <a:r>
              <a:rPr lang="en-US" sz="4200" b="1" dirty="0">
                <a:solidFill>
                  <a:schemeClr val="bg1"/>
                </a:solidFill>
                <a:effectLst>
                  <a:glow rad="127000">
                    <a:srgbClr val="0E1559"/>
                  </a:glow>
                  <a:outerShdw blurRad="38100" dist="38100" dir="2700000" algn="tl">
                    <a:srgbClr val="000000">
                      <a:alpha val="43137"/>
                    </a:srgbClr>
                  </a:outerShdw>
                </a:effectLst>
              </a:rPr>
              <a:t>To prepare us to comfort others </a:t>
            </a:r>
            <a:br>
              <a:rPr lang="en-US" sz="4200" b="1" dirty="0">
                <a:solidFill>
                  <a:schemeClr val="bg1"/>
                </a:solidFill>
                <a:effectLst>
                  <a:glow rad="127000">
                    <a:srgbClr val="0E1559"/>
                  </a:glow>
                  <a:outerShdw blurRad="38100" dist="38100" dir="2700000" algn="tl">
                    <a:srgbClr val="000000">
                      <a:alpha val="43137"/>
                    </a:srgbClr>
                  </a:outerShdw>
                </a:effectLst>
              </a:rPr>
            </a:br>
            <a:r>
              <a:rPr lang="en-US" sz="4200" b="1" dirty="0">
                <a:solidFill>
                  <a:schemeClr val="bg1"/>
                </a:solidFill>
                <a:effectLst>
                  <a:glow rad="127000">
                    <a:srgbClr val="0E1559"/>
                  </a:glow>
                  <a:outerShdw blurRad="38100" dist="38100" dir="2700000" algn="tl">
                    <a:srgbClr val="000000">
                      <a:alpha val="43137"/>
                    </a:srgbClr>
                  </a:outerShdw>
                </a:effectLst>
              </a:rPr>
              <a:t> (ministry)</a:t>
            </a:r>
          </a:p>
          <a:p>
            <a:pPr marL="0" indent="0">
              <a:lnSpc>
                <a:spcPct val="80000"/>
              </a:lnSpc>
              <a:spcBef>
                <a:spcPts val="0"/>
              </a:spcBef>
              <a:spcAft>
                <a:spcPts val="600"/>
              </a:spcAft>
              <a:buClr>
                <a:srgbClr val="FFFF00"/>
              </a:buClr>
              <a:buSzPct val="100000"/>
              <a:buNone/>
            </a:pPr>
            <a:r>
              <a:rPr lang="en-US" sz="4200" b="1" u="sng" dirty="0">
                <a:solidFill>
                  <a:srgbClr val="FFFF00"/>
                </a:solidFill>
                <a:effectLst>
                  <a:glow rad="127000">
                    <a:srgbClr val="0E1559"/>
                  </a:glow>
                  <a:outerShdw blurRad="38100" dist="38100" dir="2700000" algn="tl">
                    <a:srgbClr val="000000">
                      <a:alpha val="43137"/>
                    </a:srgbClr>
                  </a:outerShdw>
                </a:effectLst>
              </a:rPr>
              <a:t>2 Corinthians 1:4-6</a:t>
            </a:r>
            <a:r>
              <a:rPr lang="en-US" sz="4200" b="1" dirty="0">
                <a:solidFill>
                  <a:srgbClr val="FFFF00"/>
                </a:solidFill>
                <a:effectLst>
                  <a:glow rad="127000">
                    <a:srgbClr val="0E1559"/>
                  </a:glow>
                  <a:outerShdw blurRad="38100" dist="38100" dir="2700000" algn="tl">
                    <a:srgbClr val="000000">
                      <a:alpha val="43137"/>
                    </a:srgbClr>
                  </a:outerShdw>
                </a:effectLst>
              </a:rPr>
              <a:t> </a:t>
            </a:r>
            <a:r>
              <a:rPr lang="en-US" b="1" dirty="0">
                <a:solidFill>
                  <a:srgbClr val="FFFF00"/>
                </a:solidFill>
                <a:effectLst>
                  <a:glow rad="127000">
                    <a:srgbClr val="0E1559"/>
                  </a:glow>
                  <a:outerShdw blurRad="38100" dist="38100" dir="2700000" algn="tl">
                    <a:srgbClr val="000000">
                      <a:alpha val="43137"/>
                    </a:srgbClr>
                  </a:outerShdw>
                </a:effectLst>
              </a:rPr>
              <a:t>(NLT) </a:t>
            </a:r>
          </a:p>
          <a:p>
            <a:pPr marL="0" indent="0">
              <a:lnSpc>
                <a:spcPct val="80000"/>
              </a:lnSpc>
              <a:spcBef>
                <a:spcPts val="0"/>
              </a:spcBef>
              <a:spcAft>
                <a:spcPts val="600"/>
              </a:spcAft>
              <a:buClr>
                <a:srgbClr val="FFFF00"/>
              </a:buClr>
              <a:buSzPct val="100000"/>
              <a:buNone/>
            </a:pPr>
            <a:r>
              <a:rPr lang="en-US" sz="4200" b="1" baseline="30000" dirty="0">
                <a:solidFill>
                  <a:schemeClr val="bg1"/>
                </a:solidFill>
                <a:effectLst>
                  <a:glow rad="127000">
                    <a:srgbClr val="0E1559"/>
                  </a:glow>
                  <a:outerShdw blurRad="38100" dist="38100" dir="2700000" algn="tl">
                    <a:srgbClr val="000000">
                      <a:alpha val="43137"/>
                    </a:srgbClr>
                  </a:outerShdw>
                </a:effectLst>
              </a:rPr>
              <a:t>4</a:t>
            </a:r>
            <a:r>
              <a:rPr lang="en-US" sz="4200" b="1" dirty="0">
                <a:solidFill>
                  <a:schemeClr val="bg1"/>
                </a:solidFill>
                <a:effectLst>
                  <a:glow rad="127000">
                    <a:srgbClr val="0E1559"/>
                  </a:glow>
                  <a:outerShdw blurRad="38100" dist="38100" dir="2700000" algn="tl">
                    <a:srgbClr val="000000">
                      <a:alpha val="43137"/>
                    </a:srgbClr>
                  </a:outerShdw>
                </a:effectLst>
              </a:rPr>
              <a:t> He comforts us in all our troubles so that we can comfort others. When they are troubled, we will be able to give them the same comfort God has given us. </a:t>
            </a:r>
            <a:r>
              <a:rPr lang="en-US" sz="4200" b="1" baseline="30000" dirty="0">
                <a:solidFill>
                  <a:schemeClr val="bg1"/>
                </a:solidFill>
                <a:effectLst>
                  <a:glow rad="127000">
                    <a:srgbClr val="0E1559"/>
                  </a:glow>
                  <a:outerShdw blurRad="38100" dist="38100" dir="2700000" algn="tl">
                    <a:srgbClr val="000000">
                      <a:alpha val="43137"/>
                    </a:srgbClr>
                  </a:outerShdw>
                </a:effectLst>
              </a:rPr>
              <a:t>5</a:t>
            </a:r>
            <a:r>
              <a:rPr lang="en-US" sz="4200" b="1" dirty="0">
                <a:solidFill>
                  <a:schemeClr val="bg1"/>
                </a:solidFill>
                <a:effectLst>
                  <a:glow rad="127000">
                    <a:srgbClr val="0E1559"/>
                  </a:glow>
                  <a:outerShdw blurRad="38100" dist="38100" dir="2700000" algn="tl">
                    <a:srgbClr val="000000">
                      <a:alpha val="43137"/>
                    </a:srgbClr>
                  </a:outerShdw>
                </a:effectLst>
              </a:rPr>
              <a:t> For the more we suffer for Christ, the more God will shower us with his comfort through Christ. </a:t>
            </a:r>
          </a:p>
        </p:txBody>
      </p:sp>
      <p:sp>
        <p:nvSpPr>
          <p:cNvPr id="6" name="Title 2"/>
          <p:cNvSpPr>
            <a:spLocks noGrp="1"/>
          </p:cNvSpPr>
          <p:nvPr>
            <p:ph type="title"/>
          </p:nvPr>
        </p:nvSpPr>
        <p:spPr>
          <a:xfrm>
            <a:off x="281940" y="304799"/>
            <a:ext cx="8732520" cy="685801"/>
          </a:xfrm>
          <a:effectLst>
            <a:glow rad="63500">
              <a:schemeClr val="bg1"/>
            </a:glow>
          </a:effectLst>
        </p:spPr>
        <p:txBody>
          <a:bodyPr>
            <a:noAutofit/>
          </a:bodyPr>
          <a:lstStyle/>
          <a:p>
            <a:pPr>
              <a:lnSpc>
                <a:spcPct val="80000"/>
              </a:lnSpc>
            </a:pPr>
            <a:r>
              <a:rPr lang="en-US" sz="4200" b="1" dirty="0">
                <a:ln w="15875">
                  <a:noFill/>
                </a:ln>
                <a:solidFill>
                  <a:srgbClr val="FFFF00"/>
                </a:solidFill>
                <a:effectLst>
                  <a:glow rad="127000">
                    <a:srgbClr val="0E1559"/>
                  </a:glow>
                  <a:outerShdw blurRad="38100" dist="38100" dir="2700000" algn="tl">
                    <a:srgbClr val="000000">
                      <a:alpha val="43137"/>
                    </a:srgbClr>
                  </a:outerShdw>
                </a:effectLst>
              </a:rPr>
              <a:t>God allows hardships for good </a:t>
            </a:r>
            <a:br>
              <a:rPr lang="en-US" sz="4200" b="1" dirty="0">
                <a:ln w="15875">
                  <a:noFill/>
                </a:ln>
                <a:solidFill>
                  <a:srgbClr val="FFFF00"/>
                </a:solidFill>
                <a:effectLst>
                  <a:glow rad="127000">
                    <a:srgbClr val="0E1559"/>
                  </a:glow>
                  <a:outerShdw blurRad="38100" dist="38100" dir="2700000" algn="tl">
                    <a:srgbClr val="000000">
                      <a:alpha val="43137"/>
                    </a:srgbClr>
                  </a:outerShdw>
                </a:effectLst>
              </a:rPr>
            </a:br>
            <a:r>
              <a:rPr lang="en-US" sz="4200" b="1" dirty="0">
                <a:ln w="15875">
                  <a:noFill/>
                </a:ln>
                <a:solidFill>
                  <a:srgbClr val="FFFF00"/>
                </a:solidFill>
                <a:effectLst>
                  <a:glow rad="127000">
                    <a:srgbClr val="0E1559"/>
                  </a:glow>
                  <a:outerShdw blurRad="38100" dist="38100" dir="2700000" algn="tl">
                    <a:srgbClr val="000000">
                      <a:alpha val="43137"/>
                    </a:srgbClr>
                  </a:outerShdw>
                </a:effectLst>
              </a:rPr>
              <a:t>and necessary reasons:</a:t>
            </a:r>
            <a:endParaRPr lang="en-US" sz="4200" b="1" dirty="0">
              <a:ln w="15875">
                <a:noFill/>
              </a:ln>
              <a:solidFill>
                <a:srgbClr val="FFFF00"/>
              </a:solidFill>
              <a:effectLst>
                <a:glow rad="127000">
                  <a:srgbClr val="0E1559"/>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2250468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xit" presetSubtype="0" fill="hold" nodeType="clickEffect">
                                  <p:stCondLst>
                                    <p:cond delay="0"/>
                                  </p:stCondLst>
                                  <p:childTnLst>
                                    <p:animEffect transition="out" filter="fade">
                                      <p:cBhvr>
                                        <p:cTn id="16" dur="1000"/>
                                        <p:tgtEl>
                                          <p:spTgt spid="5"/>
                                        </p:tgtEl>
                                      </p:cBhvr>
                                    </p:animEffect>
                                    <p:anim calcmode="lin" valueType="num">
                                      <p:cBhvr>
                                        <p:cTn id="17" dur="1000"/>
                                        <p:tgtEl>
                                          <p:spTgt spid="5"/>
                                        </p:tgtEl>
                                        <p:attrNameLst>
                                          <p:attrName>ppt_x</p:attrName>
                                        </p:attrNameLst>
                                      </p:cBhvr>
                                      <p:tavLst>
                                        <p:tav tm="0">
                                          <p:val>
                                            <p:strVal val="ppt_x"/>
                                          </p:val>
                                        </p:tav>
                                        <p:tav tm="100000">
                                          <p:val>
                                            <p:strVal val="ppt_x"/>
                                          </p:val>
                                        </p:tav>
                                      </p:tavLst>
                                    </p:anim>
                                    <p:anim calcmode="lin" valueType="num">
                                      <p:cBhvr>
                                        <p:cTn id="18" dur="1000"/>
                                        <p:tgtEl>
                                          <p:spTgt spid="5"/>
                                        </p:tgtEl>
                                        <p:attrNameLst>
                                          <p:attrName>ppt_y</p:attrName>
                                        </p:attrNameLst>
                                      </p:cBhvr>
                                      <p:tavLst>
                                        <p:tav tm="0">
                                          <p:val>
                                            <p:strVal val="ppt_y"/>
                                          </p:val>
                                        </p:tav>
                                        <p:tav tm="100000">
                                          <p:val>
                                            <p:strVal val="ppt_y-.1"/>
                                          </p:val>
                                        </p:tav>
                                      </p:tavLst>
                                    </p:anim>
                                    <p:set>
                                      <p:cBhvr>
                                        <p:cTn id="19" dur="1" fill="hold">
                                          <p:stCondLst>
                                            <p:cond delay="999"/>
                                          </p:stCondLst>
                                        </p:cTn>
                                        <p:tgtEl>
                                          <p:spTgt spid="5"/>
                                        </p:tgtEl>
                                        <p:attrNameLst>
                                          <p:attrName>style.visibility</p:attrName>
                                        </p:attrNameLst>
                                      </p:cBhvr>
                                      <p:to>
                                        <p:strVal val="hidden"/>
                                      </p:to>
                                    </p:set>
                                  </p:childTnLst>
                                </p:cTn>
                              </p:par>
                              <p:par>
                                <p:cTn id="20" presetID="10" presetClass="entr" presetSubtype="0" fill="hold" nodeType="with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fade">
                                      <p:cBhvr>
                                        <p:cTn id="22" dur="500"/>
                                        <p:tgtEl>
                                          <p:spTgt spid="7">
                                            <p:txEl>
                                              <p:pRg st="1" end="1"/>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Effect transition="in" filter="fade">
                                      <p:cBhvr>
                                        <p:cTn id="25"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p:cNvSpPr>
            <a:spLocks noGrp="1"/>
          </p:cNvSpPr>
          <p:nvPr>
            <p:ph idx="1"/>
          </p:nvPr>
        </p:nvSpPr>
        <p:spPr>
          <a:xfrm>
            <a:off x="152400" y="1295400"/>
            <a:ext cx="8991600" cy="5562599"/>
          </a:xfrm>
          <a:effectLst>
            <a:glow rad="63500">
              <a:schemeClr val="bg1"/>
            </a:glow>
          </a:effectLst>
        </p:spPr>
        <p:txBody>
          <a:bodyPr>
            <a:noAutofit/>
          </a:bodyPr>
          <a:lstStyle/>
          <a:p>
            <a:pPr>
              <a:lnSpc>
                <a:spcPct val="85000"/>
              </a:lnSpc>
              <a:spcBef>
                <a:spcPts val="0"/>
              </a:spcBef>
              <a:spcAft>
                <a:spcPts val="600"/>
              </a:spcAft>
              <a:buClr>
                <a:srgbClr val="FFFF00"/>
              </a:buClr>
              <a:buSzPct val="100000"/>
              <a:buFont typeface="Wingdings" panose="05000000000000000000" pitchFamily="2" charset="2"/>
              <a:buChar char="ü"/>
            </a:pPr>
            <a:r>
              <a:rPr lang="en-US" sz="4200" b="1" dirty="0">
                <a:solidFill>
                  <a:schemeClr val="bg1"/>
                </a:solidFill>
                <a:effectLst>
                  <a:glow rad="127000">
                    <a:srgbClr val="0E1559"/>
                  </a:glow>
                  <a:outerShdw blurRad="38100" dist="38100" dir="2700000" algn="tl">
                    <a:srgbClr val="000000">
                      <a:alpha val="43137"/>
                    </a:srgbClr>
                  </a:outerShdw>
                </a:effectLst>
              </a:rPr>
              <a:t>To prepare us to comfort others </a:t>
            </a:r>
            <a:br>
              <a:rPr lang="en-US" sz="4200" b="1" dirty="0">
                <a:solidFill>
                  <a:schemeClr val="bg1"/>
                </a:solidFill>
                <a:effectLst>
                  <a:glow rad="127000">
                    <a:srgbClr val="0E1559"/>
                  </a:glow>
                  <a:outerShdw blurRad="38100" dist="38100" dir="2700000" algn="tl">
                    <a:srgbClr val="000000">
                      <a:alpha val="43137"/>
                    </a:srgbClr>
                  </a:outerShdw>
                </a:effectLst>
              </a:rPr>
            </a:br>
            <a:r>
              <a:rPr lang="en-US" sz="4200" b="1" dirty="0">
                <a:solidFill>
                  <a:schemeClr val="bg1"/>
                </a:solidFill>
                <a:effectLst>
                  <a:glow rad="127000">
                    <a:srgbClr val="0E1559"/>
                  </a:glow>
                  <a:outerShdw blurRad="38100" dist="38100" dir="2700000" algn="tl">
                    <a:srgbClr val="000000">
                      <a:alpha val="43137"/>
                    </a:srgbClr>
                  </a:outerShdw>
                </a:effectLst>
              </a:rPr>
              <a:t> (ministry)</a:t>
            </a:r>
          </a:p>
          <a:p>
            <a:pPr marL="0" indent="0">
              <a:lnSpc>
                <a:spcPct val="80000"/>
              </a:lnSpc>
              <a:spcBef>
                <a:spcPts val="0"/>
              </a:spcBef>
              <a:spcAft>
                <a:spcPts val="600"/>
              </a:spcAft>
              <a:buClr>
                <a:srgbClr val="FFFF00"/>
              </a:buClr>
              <a:buSzPct val="100000"/>
              <a:buNone/>
            </a:pPr>
            <a:r>
              <a:rPr lang="en-US" sz="4200" b="1" u="sng" dirty="0">
                <a:solidFill>
                  <a:srgbClr val="FFFF00"/>
                </a:solidFill>
                <a:effectLst>
                  <a:glow rad="127000">
                    <a:srgbClr val="0E1559"/>
                  </a:glow>
                  <a:outerShdw blurRad="38100" dist="38100" dir="2700000" algn="tl">
                    <a:srgbClr val="000000">
                      <a:alpha val="43137"/>
                    </a:srgbClr>
                  </a:outerShdw>
                </a:effectLst>
              </a:rPr>
              <a:t>2 Corinthians 1:4-6</a:t>
            </a:r>
            <a:r>
              <a:rPr lang="en-US" sz="4200" b="1" dirty="0">
                <a:solidFill>
                  <a:srgbClr val="FFFF00"/>
                </a:solidFill>
                <a:effectLst>
                  <a:glow rad="127000">
                    <a:srgbClr val="0E1559"/>
                  </a:glow>
                  <a:outerShdw blurRad="38100" dist="38100" dir="2700000" algn="tl">
                    <a:srgbClr val="000000">
                      <a:alpha val="43137"/>
                    </a:srgbClr>
                  </a:outerShdw>
                </a:effectLst>
              </a:rPr>
              <a:t> </a:t>
            </a:r>
            <a:r>
              <a:rPr lang="en-US" b="1" dirty="0">
                <a:solidFill>
                  <a:srgbClr val="FFFF00"/>
                </a:solidFill>
                <a:effectLst>
                  <a:glow rad="127000">
                    <a:srgbClr val="0E1559"/>
                  </a:glow>
                  <a:outerShdw blurRad="38100" dist="38100" dir="2700000" algn="tl">
                    <a:srgbClr val="000000">
                      <a:alpha val="43137"/>
                    </a:srgbClr>
                  </a:outerShdw>
                </a:effectLst>
              </a:rPr>
              <a:t>(NLT) </a:t>
            </a:r>
          </a:p>
          <a:p>
            <a:pPr marL="0" indent="0">
              <a:lnSpc>
                <a:spcPct val="80000"/>
              </a:lnSpc>
              <a:spcBef>
                <a:spcPts val="0"/>
              </a:spcBef>
              <a:spcAft>
                <a:spcPts val="600"/>
              </a:spcAft>
              <a:buClr>
                <a:srgbClr val="FFFF00"/>
              </a:buClr>
              <a:buSzPct val="100000"/>
              <a:buNone/>
            </a:pPr>
            <a:r>
              <a:rPr lang="en-US" sz="4200" b="1" baseline="30000" dirty="0">
                <a:solidFill>
                  <a:schemeClr val="bg1"/>
                </a:solidFill>
                <a:effectLst>
                  <a:glow rad="127000">
                    <a:srgbClr val="0E1559"/>
                  </a:glow>
                  <a:outerShdw blurRad="38100" dist="38100" dir="2700000" algn="tl">
                    <a:srgbClr val="000000">
                      <a:alpha val="43137"/>
                    </a:srgbClr>
                  </a:outerShdw>
                </a:effectLst>
              </a:rPr>
              <a:t>6</a:t>
            </a:r>
            <a:r>
              <a:rPr lang="en-US" sz="4200" b="1" dirty="0">
                <a:solidFill>
                  <a:schemeClr val="bg1"/>
                </a:solidFill>
                <a:effectLst>
                  <a:glow rad="127000">
                    <a:srgbClr val="0E1559"/>
                  </a:glow>
                  <a:outerShdw blurRad="38100" dist="38100" dir="2700000" algn="tl">
                    <a:srgbClr val="000000">
                      <a:alpha val="43137"/>
                    </a:srgbClr>
                  </a:outerShdw>
                </a:effectLst>
              </a:rPr>
              <a:t> Even when we are weighed down with troubles, it is for your comfort and salvation! For when we ourselves are comforted, we will certainly comfort you. Then you can patiently endure the same things we suffer.</a:t>
            </a:r>
          </a:p>
        </p:txBody>
      </p:sp>
      <p:sp>
        <p:nvSpPr>
          <p:cNvPr id="6" name="Title 2"/>
          <p:cNvSpPr>
            <a:spLocks noGrp="1"/>
          </p:cNvSpPr>
          <p:nvPr>
            <p:ph type="title"/>
          </p:nvPr>
        </p:nvSpPr>
        <p:spPr>
          <a:xfrm>
            <a:off x="281940" y="304799"/>
            <a:ext cx="8732520" cy="685801"/>
          </a:xfrm>
          <a:effectLst>
            <a:glow rad="63500">
              <a:schemeClr val="bg1"/>
            </a:glow>
          </a:effectLst>
        </p:spPr>
        <p:txBody>
          <a:bodyPr>
            <a:noAutofit/>
          </a:bodyPr>
          <a:lstStyle/>
          <a:p>
            <a:pPr>
              <a:lnSpc>
                <a:spcPct val="80000"/>
              </a:lnSpc>
            </a:pPr>
            <a:r>
              <a:rPr lang="en-US" sz="4200" b="1" dirty="0">
                <a:ln w="15875">
                  <a:noFill/>
                </a:ln>
                <a:solidFill>
                  <a:srgbClr val="FFFF00"/>
                </a:solidFill>
                <a:effectLst>
                  <a:glow rad="127000">
                    <a:srgbClr val="0E1559"/>
                  </a:glow>
                  <a:outerShdw blurRad="38100" dist="38100" dir="2700000" algn="tl">
                    <a:srgbClr val="000000">
                      <a:alpha val="43137"/>
                    </a:srgbClr>
                  </a:outerShdw>
                </a:effectLst>
              </a:rPr>
              <a:t>God allows hardships for good </a:t>
            </a:r>
            <a:br>
              <a:rPr lang="en-US" sz="4200" b="1" dirty="0">
                <a:ln w="15875">
                  <a:noFill/>
                </a:ln>
                <a:solidFill>
                  <a:srgbClr val="FFFF00"/>
                </a:solidFill>
                <a:effectLst>
                  <a:glow rad="127000">
                    <a:srgbClr val="0E1559"/>
                  </a:glow>
                  <a:outerShdw blurRad="38100" dist="38100" dir="2700000" algn="tl">
                    <a:srgbClr val="000000">
                      <a:alpha val="43137"/>
                    </a:srgbClr>
                  </a:outerShdw>
                </a:effectLst>
              </a:rPr>
            </a:br>
            <a:r>
              <a:rPr lang="en-US" sz="4200" b="1" dirty="0">
                <a:ln w="15875">
                  <a:noFill/>
                </a:ln>
                <a:solidFill>
                  <a:srgbClr val="FFFF00"/>
                </a:solidFill>
                <a:effectLst>
                  <a:glow rad="127000">
                    <a:srgbClr val="0E1559"/>
                  </a:glow>
                  <a:outerShdw blurRad="38100" dist="38100" dir="2700000" algn="tl">
                    <a:srgbClr val="000000">
                      <a:alpha val="43137"/>
                    </a:srgbClr>
                  </a:outerShdw>
                </a:effectLst>
              </a:rPr>
              <a:t>and necessary reasons:</a:t>
            </a:r>
            <a:endParaRPr lang="en-US" sz="4200" b="1" dirty="0">
              <a:ln w="15875">
                <a:noFill/>
              </a:ln>
              <a:solidFill>
                <a:srgbClr val="FFFF00"/>
              </a:solidFill>
              <a:effectLst>
                <a:glow rad="127000">
                  <a:srgbClr val="0E1559"/>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348676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p:cNvSpPr>
            <a:spLocks noGrp="1"/>
          </p:cNvSpPr>
          <p:nvPr>
            <p:ph idx="1"/>
          </p:nvPr>
        </p:nvSpPr>
        <p:spPr>
          <a:xfrm>
            <a:off x="152400" y="1295400"/>
            <a:ext cx="8991600" cy="5562599"/>
          </a:xfrm>
          <a:effectLst>
            <a:glow rad="63500">
              <a:schemeClr val="bg1"/>
            </a:glow>
          </a:effectLst>
        </p:spPr>
        <p:txBody>
          <a:bodyPr>
            <a:noAutofit/>
          </a:bodyPr>
          <a:lstStyle/>
          <a:p>
            <a:pPr>
              <a:lnSpc>
                <a:spcPct val="85000"/>
              </a:lnSpc>
              <a:spcBef>
                <a:spcPts val="0"/>
              </a:spcBef>
              <a:spcAft>
                <a:spcPts val="600"/>
              </a:spcAft>
              <a:buClr>
                <a:srgbClr val="FFFF00"/>
              </a:buClr>
              <a:buSzPct val="100000"/>
              <a:buFont typeface="Wingdings" panose="05000000000000000000" pitchFamily="2" charset="2"/>
              <a:buChar char="ü"/>
            </a:pPr>
            <a:r>
              <a:rPr lang="en-US" sz="4200" b="1" dirty="0">
                <a:solidFill>
                  <a:schemeClr val="bg1"/>
                </a:solidFill>
                <a:effectLst>
                  <a:glow rad="127000">
                    <a:srgbClr val="0E1559"/>
                  </a:glow>
                  <a:outerShdw blurRad="38100" dist="38100" dir="2700000" algn="tl">
                    <a:srgbClr val="000000">
                      <a:alpha val="43137"/>
                    </a:srgbClr>
                  </a:outerShdw>
                </a:effectLst>
              </a:rPr>
              <a:t>To teach us to trust in Him and not in </a:t>
            </a:r>
            <a:br>
              <a:rPr lang="en-US" sz="4200" b="1" dirty="0">
                <a:solidFill>
                  <a:schemeClr val="bg1"/>
                </a:solidFill>
                <a:effectLst>
                  <a:glow rad="127000">
                    <a:srgbClr val="0E1559"/>
                  </a:glow>
                  <a:outerShdw blurRad="38100" dist="38100" dir="2700000" algn="tl">
                    <a:srgbClr val="000000">
                      <a:alpha val="43137"/>
                    </a:srgbClr>
                  </a:outerShdw>
                </a:effectLst>
              </a:rPr>
            </a:br>
            <a:r>
              <a:rPr lang="en-US" sz="4200" b="1" dirty="0">
                <a:solidFill>
                  <a:schemeClr val="bg1"/>
                </a:solidFill>
                <a:effectLst>
                  <a:glow rad="127000">
                    <a:srgbClr val="0E1559"/>
                  </a:glow>
                  <a:outerShdw blurRad="38100" dist="38100" dir="2700000" algn="tl">
                    <a:srgbClr val="000000">
                      <a:alpha val="43137"/>
                    </a:srgbClr>
                  </a:outerShdw>
                </a:effectLst>
              </a:rPr>
              <a:t> ourselves</a:t>
            </a:r>
          </a:p>
          <a:p>
            <a:pPr marL="0" indent="0">
              <a:lnSpc>
                <a:spcPct val="85000"/>
              </a:lnSpc>
              <a:spcBef>
                <a:spcPts val="0"/>
              </a:spcBef>
              <a:spcAft>
                <a:spcPts val="600"/>
              </a:spcAft>
              <a:buClr>
                <a:srgbClr val="FFFF00"/>
              </a:buClr>
              <a:buSzPct val="100000"/>
              <a:buNone/>
            </a:pPr>
            <a:r>
              <a:rPr lang="en-US" sz="4200" b="1" u="sng" dirty="0">
                <a:solidFill>
                  <a:srgbClr val="FFFF00"/>
                </a:solidFill>
                <a:effectLst>
                  <a:glow rad="127000">
                    <a:srgbClr val="0E1559"/>
                  </a:glow>
                  <a:outerShdw blurRad="38100" dist="38100" dir="2700000" algn="tl">
                    <a:srgbClr val="000000">
                      <a:alpha val="43137"/>
                    </a:srgbClr>
                  </a:outerShdw>
                </a:effectLst>
              </a:rPr>
              <a:t>2 Corinthians 1:9</a:t>
            </a:r>
            <a:r>
              <a:rPr lang="en-US" sz="4200" b="1" dirty="0">
                <a:solidFill>
                  <a:srgbClr val="FFFF00"/>
                </a:solidFill>
                <a:effectLst>
                  <a:glow rad="127000">
                    <a:srgbClr val="0E1559"/>
                  </a:glow>
                  <a:outerShdw blurRad="38100" dist="38100" dir="2700000" algn="tl">
                    <a:srgbClr val="000000">
                      <a:alpha val="43137"/>
                    </a:srgbClr>
                  </a:outerShdw>
                </a:effectLst>
              </a:rPr>
              <a:t> </a:t>
            </a:r>
            <a:r>
              <a:rPr lang="en-US" b="1" dirty="0">
                <a:solidFill>
                  <a:srgbClr val="FFFF00"/>
                </a:solidFill>
                <a:effectLst>
                  <a:glow rad="127000">
                    <a:srgbClr val="0E1559"/>
                  </a:glow>
                  <a:outerShdw blurRad="38100" dist="38100" dir="2700000" algn="tl">
                    <a:srgbClr val="000000">
                      <a:alpha val="43137"/>
                    </a:srgbClr>
                  </a:outerShdw>
                </a:effectLst>
              </a:rPr>
              <a:t>(NLT) </a:t>
            </a:r>
          </a:p>
          <a:p>
            <a:pPr marL="0" indent="0">
              <a:lnSpc>
                <a:spcPct val="85000"/>
              </a:lnSpc>
              <a:spcBef>
                <a:spcPts val="0"/>
              </a:spcBef>
              <a:spcAft>
                <a:spcPts val="600"/>
              </a:spcAft>
              <a:buClr>
                <a:srgbClr val="FFFF00"/>
              </a:buClr>
              <a:buSzPct val="100000"/>
              <a:buNone/>
            </a:pPr>
            <a:r>
              <a:rPr lang="en-US" sz="4200" b="1" dirty="0">
                <a:solidFill>
                  <a:schemeClr val="bg1"/>
                </a:solidFill>
                <a:effectLst>
                  <a:glow rad="127000">
                    <a:srgbClr val="0E1559"/>
                  </a:glow>
                  <a:outerShdw blurRad="38100" dist="38100" dir="2700000" algn="tl">
                    <a:srgbClr val="000000">
                      <a:alpha val="43137"/>
                    </a:srgbClr>
                  </a:outerShdw>
                </a:effectLst>
              </a:rPr>
              <a:t>In fact, we expected to die. But as a result, we stopped relying on ourselves and learned to rely only on God, who raises the dead.</a:t>
            </a:r>
          </a:p>
        </p:txBody>
      </p:sp>
      <p:sp>
        <p:nvSpPr>
          <p:cNvPr id="6" name="Title 2"/>
          <p:cNvSpPr>
            <a:spLocks noGrp="1"/>
          </p:cNvSpPr>
          <p:nvPr>
            <p:ph type="title"/>
          </p:nvPr>
        </p:nvSpPr>
        <p:spPr>
          <a:xfrm>
            <a:off x="281940" y="304799"/>
            <a:ext cx="8732520" cy="685801"/>
          </a:xfrm>
          <a:effectLst>
            <a:glow rad="63500">
              <a:schemeClr val="bg1"/>
            </a:glow>
          </a:effectLst>
        </p:spPr>
        <p:txBody>
          <a:bodyPr>
            <a:noAutofit/>
          </a:bodyPr>
          <a:lstStyle/>
          <a:p>
            <a:pPr>
              <a:lnSpc>
                <a:spcPct val="80000"/>
              </a:lnSpc>
            </a:pPr>
            <a:r>
              <a:rPr lang="en-US" sz="4200" b="1" dirty="0">
                <a:ln w="15875">
                  <a:noFill/>
                </a:ln>
                <a:solidFill>
                  <a:srgbClr val="FFFF00"/>
                </a:solidFill>
                <a:effectLst>
                  <a:glow rad="127000">
                    <a:srgbClr val="0E1559"/>
                  </a:glow>
                  <a:outerShdw blurRad="38100" dist="38100" dir="2700000" algn="tl">
                    <a:srgbClr val="000000">
                      <a:alpha val="43137"/>
                    </a:srgbClr>
                  </a:outerShdw>
                </a:effectLst>
              </a:rPr>
              <a:t>God allows hardships for good </a:t>
            </a:r>
            <a:br>
              <a:rPr lang="en-US" sz="4200" b="1" dirty="0">
                <a:ln w="15875">
                  <a:noFill/>
                </a:ln>
                <a:solidFill>
                  <a:srgbClr val="FFFF00"/>
                </a:solidFill>
                <a:effectLst>
                  <a:glow rad="127000">
                    <a:srgbClr val="0E1559"/>
                  </a:glow>
                  <a:outerShdw blurRad="38100" dist="38100" dir="2700000" algn="tl">
                    <a:srgbClr val="000000">
                      <a:alpha val="43137"/>
                    </a:srgbClr>
                  </a:outerShdw>
                </a:effectLst>
              </a:rPr>
            </a:br>
            <a:r>
              <a:rPr lang="en-US" sz="4200" b="1" dirty="0">
                <a:ln w="15875">
                  <a:noFill/>
                </a:ln>
                <a:solidFill>
                  <a:srgbClr val="FFFF00"/>
                </a:solidFill>
                <a:effectLst>
                  <a:glow rad="127000">
                    <a:srgbClr val="0E1559"/>
                  </a:glow>
                  <a:outerShdw blurRad="38100" dist="38100" dir="2700000" algn="tl">
                    <a:srgbClr val="000000">
                      <a:alpha val="43137"/>
                    </a:srgbClr>
                  </a:outerShdw>
                </a:effectLst>
              </a:rPr>
              <a:t>and necessary reasons:</a:t>
            </a:r>
            <a:endParaRPr lang="en-US" sz="4200" b="1" dirty="0">
              <a:ln w="15875">
                <a:noFill/>
              </a:ln>
              <a:solidFill>
                <a:srgbClr val="FFFF00"/>
              </a:solidFill>
              <a:effectLst>
                <a:glow rad="127000">
                  <a:srgbClr val="0E1559"/>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4021700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p:cNvSpPr>
            <a:spLocks noGrp="1"/>
          </p:cNvSpPr>
          <p:nvPr>
            <p:ph idx="1"/>
          </p:nvPr>
        </p:nvSpPr>
        <p:spPr>
          <a:xfrm>
            <a:off x="152400" y="1295400"/>
            <a:ext cx="8991600" cy="5562599"/>
          </a:xfrm>
          <a:effectLst>
            <a:glow rad="63500">
              <a:schemeClr val="bg1"/>
            </a:glow>
          </a:effectLst>
        </p:spPr>
        <p:txBody>
          <a:bodyPr>
            <a:noAutofit/>
          </a:bodyPr>
          <a:lstStyle/>
          <a:p>
            <a:pPr>
              <a:lnSpc>
                <a:spcPct val="85000"/>
              </a:lnSpc>
              <a:spcBef>
                <a:spcPts val="0"/>
              </a:spcBef>
              <a:spcAft>
                <a:spcPts val="600"/>
              </a:spcAft>
              <a:buClr>
                <a:srgbClr val="FFFF00"/>
              </a:buClr>
              <a:buSzPct val="100000"/>
              <a:buFont typeface="Wingdings" panose="05000000000000000000" pitchFamily="2" charset="2"/>
              <a:buChar char="ü"/>
            </a:pPr>
            <a:r>
              <a:rPr lang="en-US" sz="4200" b="1" dirty="0">
                <a:solidFill>
                  <a:schemeClr val="bg1"/>
                </a:solidFill>
                <a:effectLst>
                  <a:glow rad="127000">
                    <a:srgbClr val="0E1559"/>
                  </a:glow>
                  <a:outerShdw blurRad="38100" dist="38100" dir="2700000" algn="tl">
                    <a:srgbClr val="000000">
                      <a:alpha val="43137"/>
                    </a:srgbClr>
                  </a:outerShdw>
                </a:effectLst>
              </a:rPr>
              <a:t>To turn our eyes from ourselves </a:t>
            </a:r>
            <a:br>
              <a:rPr lang="en-US" sz="4200" b="1" dirty="0">
                <a:solidFill>
                  <a:schemeClr val="bg1"/>
                </a:solidFill>
                <a:effectLst>
                  <a:glow rad="127000">
                    <a:srgbClr val="0E1559"/>
                  </a:glow>
                  <a:outerShdw blurRad="38100" dist="38100" dir="2700000" algn="tl">
                    <a:srgbClr val="000000">
                      <a:alpha val="43137"/>
                    </a:srgbClr>
                  </a:outerShdw>
                </a:effectLst>
              </a:rPr>
            </a:br>
            <a:r>
              <a:rPr lang="en-US" sz="4200" b="1" dirty="0">
                <a:solidFill>
                  <a:schemeClr val="bg1"/>
                </a:solidFill>
                <a:effectLst>
                  <a:glow rad="127000">
                    <a:srgbClr val="0E1559"/>
                  </a:glow>
                  <a:outerShdw blurRad="38100" dist="38100" dir="2700000" algn="tl">
                    <a:srgbClr val="000000">
                      <a:alpha val="43137"/>
                    </a:srgbClr>
                  </a:outerShdw>
                </a:effectLst>
              </a:rPr>
              <a:t> to God</a:t>
            </a:r>
          </a:p>
          <a:p>
            <a:pPr marL="0" indent="0">
              <a:lnSpc>
                <a:spcPct val="85000"/>
              </a:lnSpc>
              <a:spcBef>
                <a:spcPts val="0"/>
              </a:spcBef>
              <a:spcAft>
                <a:spcPts val="600"/>
              </a:spcAft>
              <a:buClr>
                <a:srgbClr val="FFFF00"/>
              </a:buClr>
              <a:buSzPct val="100000"/>
              <a:buNone/>
            </a:pPr>
            <a:r>
              <a:rPr lang="en-US" sz="4200" b="1" u="sng" dirty="0">
                <a:solidFill>
                  <a:srgbClr val="FFFF00"/>
                </a:solidFill>
                <a:effectLst>
                  <a:glow rad="127000">
                    <a:srgbClr val="0E1559"/>
                  </a:glow>
                  <a:outerShdw blurRad="38100" dist="38100" dir="2700000" algn="tl">
                    <a:srgbClr val="000000">
                      <a:alpha val="43137"/>
                    </a:srgbClr>
                  </a:outerShdw>
                </a:effectLst>
              </a:rPr>
              <a:t>James 5:13</a:t>
            </a:r>
            <a:r>
              <a:rPr lang="en-US" sz="4200" b="1" dirty="0">
                <a:solidFill>
                  <a:srgbClr val="FFFF00"/>
                </a:solidFill>
                <a:effectLst>
                  <a:glow rad="127000">
                    <a:srgbClr val="0E1559"/>
                  </a:glow>
                  <a:outerShdw blurRad="38100" dist="38100" dir="2700000" algn="tl">
                    <a:srgbClr val="000000">
                      <a:alpha val="43137"/>
                    </a:srgbClr>
                  </a:outerShdw>
                </a:effectLst>
              </a:rPr>
              <a:t> </a:t>
            </a:r>
            <a:r>
              <a:rPr lang="en-US" b="1" dirty="0">
                <a:solidFill>
                  <a:srgbClr val="FFFF00"/>
                </a:solidFill>
                <a:effectLst>
                  <a:glow rad="127000">
                    <a:srgbClr val="0E1559"/>
                  </a:glow>
                  <a:outerShdw blurRad="38100" dist="38100" dir="2700000" algn="tl">
                    <a:srgbClr val="000000">
                      <a:alpha val="43137"/>
                    </a:srgbClr>
                  </a:outerShdw>
                </a:effectLst>
              </a:rPr>
              <a:t>(NLT)  </a:t>
            </a:r>
            <a:r>
              <a:rPr lang="en-US" sz="4200" b="1" dirty="0">
                <a:solidFill>
                  <a:schemeClr val="bg1"/>
                </a:solidFill>
                <a:effectLst>
                  <a:glow rad="127000">
                    <a:srgbClr val="0E1559"/>
                  </a:glow>
                  <a:outerShdw blurRad="38100" dist="38100" dir="2700000" algn="tl">
                    <a:srgbClr val="000000">
                      <a:alpha val="43137"/>
                    </a:srgbClr>
                  </a:outerShdw>
                </a:effectLst>
              </a:rPr>
              <a:t>Are any of you suffering hardships? You should pray.</a:t>
            </a:r>
          </a:p>
          <a:p>
            <a:pPr marL="0" indent="0">
              <a:lnSpc>
                <a:spcPct val="85000"/>
              </a:lnSpc>
              <a:spcBef>
                <a:spcPts val="1200"/>
              </a:spcBef>
              <a:spcAft>
                <a:spcPts val="600"/>
              </a:spcAft>
              <a:buClr>
                <a:srgbClr val="FFFF00"/>
              </a:buClr>
              <a:buSzPct val="100000"/>
              <a:buNone/>
            </a:pPr>
            <a:r>
              <a:rPr lang="en-US" sz="4200" b="1" u="sng" dirty="0">
                <a:solidFill>
                  <a:srgbClr val="FFFF00"/>
                </a:solidFill>
                <a:effectLst>
                  <a:glow rad="127000">
                    <a:srgbClr val="0E1559"/>
                  </a:glow>
                  <a:outerShdw blurRad="38100" dist="38100" dir="2700000" algn="tl">
                    <a:srgbClr val="000000">
                      <a:alpha val="43137"/>
                    </a:srgbClr>
                  </a:outerShdw>
                </a:effectLst>
              </a:rPr>
              <a:t>John 16:33</a:t>
            </a:r>
            <a:r>
              <a:rPr lang="en-US" sz="4200" b="1" dirty="0">
                <a:solidFill>
                  <a:srgbClr val="FFFF00"/>
                </a:solidFill>
                <a:effectLst>
                  <a:glow rad="127000">
                    <a:srgbClr val="0E1559"/>
                  </a:glow>
                  <a:outerShdw blurRad="38100" dist="38100" dir="2700000" algn="tl">
                    <a:srgbClr val="000000">
                      <a:alpha val="43137"/>
                    </a:srgbClr>
                  </a:outerShdw>
                </a:effectLst>
              </a:rPr>
              <a:t> </a:t>
            </a:r>
            <a:r>
              <a:rPr lang="en-US" b="1" dirty="0">
                <a:solidFill>
                  <a:srgbClr val="FFFF00"/>
                </a:solidFill>
                <a:effectLst>
                  <a:glow rad="127000">
                    <a:srgbClr val="0E1559"/>
                  </a:glow>
                  <a:outerShdw blurRad="38100" dist="38100" dir="2700000" algn="tl">
                    <a:srgbClr val="000000">
                      <a:alpha val="43137"/>
                    </a:srgbClr>
                  </a:outerShdw>
                </a:effectLst>
              </a:rPr>
              <a:t>(NLT) </a:t>
            </a:r>
            <a:r>
              <a:rPr lang="en-US" sz="4200" b="1" dirty="0">
                <a:solidFill>
                  <a:schemeClr val="bg1"/>
                </a:solidFill>
                <a:effectLst>
                  <a:glow rad="127000">
                    <a:srgbClr val="0E1559"/>
                  </a:glow>
                  <a:outerShdw blurRad="38100" dist="38100" dir="2700000" algn="tl">
                    <a:srgbClr val="000000">
                      <a:alpha val="43137"/>
                    </a:srgbClr>
                  </a:outerShdw>
                </a:effectLst>
              </a:rPr>
              <a:t>“I have told you all this so that you may have peace in me. Here on earth you will have many trials and sorrows. But take heart, because I have overcome the world.”</a:t>
            </a:r>
          </a:p>
        </p:txBody>
      </p:sp>
      <p:sp>
        <p:nvSpPr>
          <p:cNvPr id="6" name="Title 2"/>
          <p:cNvSpPr>
            <a:spLocks noGrp="1"/>
          </p:cNvSpPr>
          <p:nvPr>
            <p:ph type="title"/>
          </p:nvPr>
        </p:nvSpPr>
        <p:spPr>
          <a:xfrm>
            <a:off x="281940" y="304799"/>
            <a:ext cx="8732520" cy="685801"/>
          </a:xfrm>
          <a:effectLst>
            <a:glow rad="63500">
              <a:schemeClr val="bg1"/>
            </a:glow>
          </a:effectLst>
        </p:spPr>
        <p:txBody>
          <a:bodyPr>
            <a:noAutofit/>
          </a:bodyPr>
          <a:lstStyle/>
          <a:p>
            <a:pPr>
              <a:lnSpc>
                <a:spcPct val="80000"/>
              </a:lnSpc>
            </a:pPr>
            <a:r>
              <a:rPr lang="en-US" sz="4200" b="1" dirty="0">
                <a:ln w="15875">
                  <a:noFill/>
                </a:ln>
                <a:solidFill>
                  <a:srgbClr val="FFFF00"/>
                </a:solidFill>
                <a:effectLst>
                  <a:glow rad="127000">
                    <a:srgbClr val="0E1559"/>
                  </a:glow>
                  <a:outerShdw blurRad="38100" dist="38100" dir="2700000" algn="tl">
                    <a:srgbClr val="000000">
                      <a:alpha val="43137"/>
                    </a:srgbClr>
                  </a:outerShdw>
                </a:effectLst>
              </a:rPr>
              <a:t>God allows hardships for good </a:t>
            </a:r>
            <a:br>
              <a:rPr lang="en-US" sz="4200" b="1" dirty="0">
                <a:ln w="15875">
                  <a:noFill/>
                </a:ln>
                <a:solidFill>
                  <a:srgbClr val="FFFF00"/>
                </a:solidFill>
                <a:effectLst>
                  <a:glow rad="127000">
                    <a:srgbClr val="0E1559"/>
                  </a:glow>
                  <a:outerShdw blurRad="38100" dist="38100" dir="2700000" algn="tl">
                    <a:srgbClr val="000000">
                      <a:alpha val="43137"/>
                    </a:srgbClr>
                  </a:outerShdw>
                </a:effectLst>
              </a:rPr>
            </a:br>
            <a:r>
              <a:rPr lang="en-US" sz="4200" b="1" dirty="0">
                <a:ln w="15875">
                  <a:noFill/>
                </a:ln>
                <a:solidFill>
                  <a:srgbClr val="FFFF00"/>
                </a:solidFill>
                <a:effectLst>
                  <a:glow rad="127000">
                    <a:srgbClr val="0E1559"/>
                  </a:glow>
                  <a:outerShdw blurRad="38100" dist="38100" dir="2700000" algn="tl">
                    <a:srgbClr val="000000">
                      <a:alpha val="43137"/>
                    </a:srgbClr>
                  </a:outerShdw>
                </a:effectLst>
              </a:rPr>
              <a:t>and necessary reasons:</a:t>
            </a:r>
            <a:endParaRPr lang="en-US" sz="4200" b="1" dirty="0">
              <a:ln w="15875">
                <a:noFill/>
              </a:ln>
              <a:solidFill>
                <a:srgbClr val="FFFF00"/>
              </a:solidFill>
              <a:effectLst>
                <a:glow rad="127000">
                  <a:srgbClr val="0E1559"/>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4042205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17850</TotalTime>
  <Words>297</Words>
  <Application>Microsoft Office PowerPoint</Application>
  <PresentationFormat>On-screen Show (4:3)</PresentationFormat>
  <Paragraphs>53</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Wingdings</vt:lpstr>
      <vt:lpstr>Office Theme</vt:lpstr>
      <vt:lpstr>PowerPoint Presentation</vt:lpstr>
      <vt:lpstr>Hardships (Acts 14:8-22)</vt:lpstr>
      <vt:lpstr>Acts 14:8-22</vt:lpstr>
      <vt:lpstr>Hardships are prerequisites </vt:lpstr>
      <vt:lpstr>Hardships are prerequisites </vt:lpstr>
      <vt:lpstr>God allows hardships for good  and necessary reasons:</vt:lpstr>
      <vt:lpstr>God allows hardships for good  and necessary reasons:</vt:lpstr>
      <vt:lpstr>God allows hardships for good  and necessary reasons:</vt:lpstr>
      <vt:lpstr>God allows hardships for good  and necessary reasons:</vt:lpstr>
      <vt:lpstr>God allows hardships for good  and necessary reasons:</vt:lpstr>
      <vt:lpstr>God allows hardships for good  and necessary reasons:</vt:lpstr>
      <vt:lpstr>God allows hardships for good  and necessary reasons: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Shawn</dc:creator>
  <cp:lastModifiedBy>Shawn</cp:lastModifiedBy>
  <cp:revision>580</cp:revision>
  <dcterms:created xsi:type="dcterms:W3CDTF">2015-12-02T18:43:37Z</dcterms:created>
  <dcterms:modified xsi:type="dcterms:W3CDTF">2016-11-19T16:16:39Z</dcterms:modified>
</cp:coreProperties>
</file>