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79" r:id="rId3"/>
    <p:sldId id="278" r:id="rId4"/>
    <p:sldId id="257" r:id="rId5"/>
    <p:sldId id="275" r:id="rId6"/>
    <p:sldId id="277" r:id="rId7"/>
    <p:sldId id="273" r:id="rId8"/>
    <p:sldId id="274" r:id="rId9"/>
    <p:sldId id="280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12" autoAdjust="0"/>
    <p:restoredTop sz="94676" autoAdjust="0"/>
  </p:normalViewPr>
  <p:slideViewPr>
    <p:cSldViewPr>
      <p:cViewPr varScale="1">
        <p:scale>
          <a:sx n="47" d="100"/>
          <a:sy n="47" d="100"/>
        </p:scale>
        <p:origin x="-90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8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CDA8F-EB09-47AF-BD37-E486A9291CAB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AB43F-26F5-43D7-90B9-BEF9741E3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83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1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7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1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1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5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1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5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8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7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5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A48BB-04AA-419F-AE94-FD3960E7C703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7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389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6462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Luke 11:9-13</a:t>
            </a:r>
            <a:r>
              <a:rPr lang="en-US" sz="3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(The Message)</a:t>
            </a:r>
            <a:endParaRPr lang="en-US" sz="3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572500" cy="5638800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38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9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“Here’s what I’m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saying: </a:t>
            </a:r>
            <a: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Ask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and you’ll </a:t>
            </a:r>
            <a: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get; Seek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and you’ll </a:t>
            </a:r>
            <a: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find; Knock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and the door will </a:t>
            </a:r>
            <a: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open. </a:t>
            </a:r>
            <a:b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38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10-13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“Don’t bargain with God. Be direct. Ask for what you need. This is not a cat-and-mouse, hide-and-seek game we’re in. If your little boy asks for a serving of fish, do you scare him with a live snake on his plate? If your little girl asks for an egg, do you trick her with a spider? As bad as you are, you wouldn’t think of such a thing—you’re at least decent to your own children. And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don’t you think the Father who conceived you in love will give the Holy Spirit when you ask him?”</a:t>
            </a:r>
            <a:endParaRPr lang="en-US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5147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522" y="381000"/>
            <a:ext cx="6248278" cy="43392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7924800" cy="1089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Baptism of the Holy Spirit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0668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Acts 2:1-21</a:t>
            </a:r>
            <a:endParaRPr lang="en-US" sz="44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452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6462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Acts 1:4-5,8</a:t>
            </a:r>
            <a:r>
              <a:rPr lang="en-US" sz="3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(NIV)</a:t>
            </a:r>
            <a:endParaRPr lang="en-US" sz="3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72500" cy="571500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38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On one occasion, while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He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was eating with them,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He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gave them this command: “Do not leave Jerusalem, but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wait for the gift my Father promised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, which you have heard me speak about. </a:t>
            </a:r>
            <a:r>
              <a:rPr lang="en-US" sz="38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5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For John baptized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with water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, but in a few days you will be baptized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with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Holy Spirit.” </a:t>
            </a:r>
            <a:r>
              <a:rPr lang="en-US" sz="38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8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But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you will receive power when the Holy Spirit comes on you; and you will be my witnesses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in Jerusalem, and in all Judea and Samaria, and to the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ends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of the earth.”</a:t>
            </a:r>
            <a:endParaRPr lang="en-US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468" y="5213249"/>
            <a:ext cx="2889932" cy="20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53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6462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Pentecost</a:t>
            </a:r>
            <a:endParaRPr lang="en-US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5181600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God gives abundantly!</a:t>
            </a:r>
          </a:p>
          <a:p>
            <a:pPr lvl="1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Law</a:t>
            </a:r>
          </a:p>
          <a:p>
            <a:pPr lvl="1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completed and ingathered harvest</a:t>
            </a:r>
          </a:p>
          <a:p>
            <a:pPr lvl="1"/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Holy 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Spirit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 very international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crowd in Jerusalem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at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time of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Pentecost</a:t>
            </a:r>
          </a:p>
          <a:p>
            <a:pPr lvl="1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Reversal of the Tower of Babel</a:t>
            </a:r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(Genesis 11:1-9)</a:t>
            </a:r>
          </a:p>
          <a:p>
            <a:endParaRPr lang="en-US" sz="3800" b="1" dirty="0" smtClean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  <a:p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468" y="5213249"/>
            <a:ext cx="2889932" cy="20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37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6462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Responses</a:t>
            </a:r>
            <a:endParaRPr lang="en-US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4678363"/>
          </a:xfrm>
        </p:spPr>
        <p:txBody>
          <a:bodyPr>
            <a:norm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Some accepted, wanting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to know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more</a:t>
            </a:r>
          </a:p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ome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rejected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and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ridiculed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them</a:t>
            </a:r>
          </a:p>
          <a:p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468" y="5213249"/>
            <a:ext cx="2889932" cy="20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4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996462"/>
          </a:xfrm>
        </p:spPr>
        <p:txBody>
          <a:bodyPr>
            <a:normAutofit/>
          </a:bodyPr>
          <a:lstStyle/>
          <a:p>
            <a:r>
              <a:rPr lang="en-US" sz="5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“This is that”</a:t>
            </a:r>
            <a:endParaRPr lang="en-US" sz="55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468" y="5213249"/>
            <a:ext cx="2889932" cy="20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02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6462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Baptism of the Holy Spirit</a:t>
            </a:r>
            <a:endParaRPr lang="en-US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219200"/>
            <a:ext cx="8763000" cy="55626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sz="3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1:5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“For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John baptized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with water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, but in a few days you will be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baptized </a:t>
            </a:r>
            <a: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with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Holy Spirit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.” </a:t>
            </a: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(also </a:t>
            </a:r>
            <a:r>
              <a:rPr lang="en-US" sz="35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11:16</a:t>
            </a: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en-US" sz="3800" b="1" u="sng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1:8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“But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you will receive power when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Holy Spirit comes on </a:t>
            </a:r>
            <a: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you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…” </a:t>
            </a: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(8:16, 10:44, 19:6)</a:t>
            </a:r>
          </a:p>
          <a:p>
            <a:pPr>
              <a:spcBef>
                <a:spcPts val="1200"/>
              </a:spcBef>
            </a:pPr>
            <a:r>
              <a:rPr lang="en-US" sz="3800" b="1" u="sng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2:4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All of them were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filled with the Holy Spirit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and began to speak in other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tongues as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Spirit enabled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them. </a:t>
            </a: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(4:31, 9:17)</a:t>
            </a:r>
          </a:p>
          <a:p>
            <a:pPr>
              <a:spcBef>
                <a:spcPts val="1200"/>
              </a:spcBef>
            </a:pPr>
            <a:r>
              <a:rPr lang="en-US" sz="3800" b="1" u="sng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8:17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Then Peter and John placed their hands on them, and they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received the </a:t>
            </a:r>
            <a: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38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Holy </a:t>
            </a:r>
            <a:r>
              <a:rPr lang="en-US" sz="38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Spirit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 (10:47)</a:t>
            </a:r>
          </a:p>
          <a:p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468" y="5213249"/>
            <a:ext cx="2889932" cy="20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56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6462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Baptism of the Holy Spirit</a:t>
            </a:r>
            <a:endParaRPr lang="en-US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143000"/>
            <a:ext cx="8763000" cy="5638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word “baptized” is from the Greek word: </a:t>
            </a:r>
            <a:r>
              <a:rPr lang="en-US" sz="3800" b="1" i="1" dirty="0" err="1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baptizo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– which means fully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immersed or soaked, to dye a different color, to overwhelm,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or enveloping one substance in another. </a:t>
            </a:r>
            <a:endParaRPr lang="en-US" sz="3800" b="1" dirty="0" smtClean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468" y="5213249"/>
            <a:ext cx="2889932" cy="20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80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6462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Baptism of the Holy Spirit</a:t>
            </a:r>
            <a:endParaRPr lang="en-US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752600"/>
            <a:ext cx="8763000" cy="50292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Positioned to be</a:t>
            </a:r>
          </a:p>
          <a:p>
            <a:pPr mar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7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ALL IN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 (to be His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witnesses)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Equipping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 the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work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Fruit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Change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takes place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468" y="5213249"/>
            <a:ext cx="2889932" cy="20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96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3571</TotalTime>
  <Words>354</Words>
  <Application>Microsoft Office PowerPoint</Application>
  <PresentationFormat>On-screen Show (4:3)</PresentationFormat>
  <Paragraphs>32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The Baptism of the Holy Spirit</vt:lpstr>
      <vt:lpstr>Acts 1:4-5,8 (NIV)</vt:lpstr>
      <vt:lpstr>Pentecost</vt:lpstr>
      <vt:lpstr>2 Responses</vt:lpstr>
      <vt:lpstr>“This is that”</vt:lpstr>
      <vt:lpstr>Baptism of the Holy Spirit</vt:lpstr>
      <vt:lpstr>Baptism of the Holy Spirit</vt:lpstr>
      <vt:lpstr>Baptism of the Holy Spirit</vt:lpstr>
      <vt:lpstr>Luke 11:9-13 (The Message)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Constantly in Prayer</dc:title>
  <dc:creator>Shawn McCracken</dc:creator>
  <cp:lastModifiedBy>Shawn McCracken</cp:lastModifiedBy>
  <cp:revision>46</cp:revision>
  <dcterms:created xsi:type="dcterms:W3CDTF">2013-08-10T13:23:42Z</dcterms:created>
  <dcterms:modified xsi:type="dcterms:W3CDTF">2013-08-25T11:08:05Z</dcterms:modified>
</cp:coreProperties>
</file>