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37" r:id="rId4"/>
    <p:sldId id="304" r:id="rId5"/>
    <p:sldId id="34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4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Importance of our love for the Lord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3771" y="932381"/>
            <a:ext cx="11028783" cy="59256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did Jesus ask Peter three times to determine his spiritual condition? </a:t>
            </a:r>
          </a:p>
          <a:p>
            <a:pPr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Corinthians 5:14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(NRSV)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the love of Christ urges us on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because we are convinced that one has died for all; therefore all have died.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love of Christ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constrains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us,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compels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us,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controls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us,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rules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32381"/>
            <a:ext cx="12192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0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Love for people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Had the holding onto truth part but lost love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was to the Ephesians that Paul wrote: “Speak the truth in love” (Ephesians 4:15)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"/>
            <a:ext cx="9144000" cy="6858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Remember</a:t>
            </a:r>
          </a:p>
          <a:p>
            <a:pPr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12:11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(NASB)</a:t>
            </a:r>
          </a:p>
          <a:p>
            <a:pPr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overcame him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because of the blood of the Lamb and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because of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word of their testimony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they did not love their life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even when faced with death.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254054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Remember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Repeat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Or else… Removal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At least they haven’t compromised/ went after other loves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9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up</a:t>
            </a:r>
            <a:r>
              <a:rPr lang="en-US" sz="5000" i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129197"/>
            <a:ext cx="10008060" cy="175415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4305" y="3276983"/>
            <a:ext cx="11625943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95908" y="3810384"/>
            <a:ext cx="9759244" cy="259993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right to eat- from tree of life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paradise of God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901" y="1069728"/>
            <a:ext cx="60861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Remember</a:t>
            </a:r>
          </a:p>
          <a:p>
            <a:pPr algn="ctr">
              <a:spcBef>
                <a:spcPts val="600"/>
              </a:spcBef>
            </a:pPr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</a:p>
          <a:p>
            <a:pPr algn="ctr">
              <a:spcBef>
                <a:spcPts val="600"/>
              </a:spcBef>
            </a:pPr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578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666748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7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Ephesus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418253"/>
            <a:ext cx="10008060" cy="543974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Acts 19:1-20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was born out of an incredible move of God</a:t>
            </a:r>
            <a:endParaRPr lang="en-US" sz="5000" dirty="0">
              <a:solidFill>
                <a:srgbClr val="A9D18E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Paul, Timothy, and John himself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Most likely the mother church of the other 6 churches</a:t>
            </a:r>
          </a:p>
        </p:txBody>
      </p:sp>
    </p:spTree>
    <p:extLst>
      <p:ext uri="{BB962C8B-B14F-4D97-AF65-F5344CB8AC3E}">
        <p14:creationId xmlns:p14="http://schemas.microsoft.com/office/powerpoint/2010/main" val="39470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672" y="1470206"/>
            <a:ext cx="11466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5: 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First Love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2:1-7)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Ephesus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814513"/>
            <a:ext cx="10008060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is walking among them/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is with them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is in control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is His greatest concern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is active </a:t>
            </a:r>
          </a:p>
        </p:txBody>
      </p:sp>
    </p:spTree>
    <p:extLst>
      <p:ext uri="{BB962C8B-B14F-4D97-AF65-F5344CB8AC3E}">
        <p14:creationId xmlns:p14="http://schemas.microsoft.com/office/powerpoint/2010/main" val="3506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959429"/>
            <a:ext cx="9215246" cy="489857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Clarity</a:t>
            </a:r>
          </a:p>
        </p:txBody>
      </p:sp>
    </p:spTree>
    <p:extLst>
      <p:ext uri="{BB962C8B-B14F-4D97-AF65-F5344CB8AC3E}">
        <p14:creationId xmlns:p14="http://schemas.microsoft.com/office/powerpoint/2010/main" val="416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75657"/>
            <a:ext cx="10008060" cy="56823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Deeds, hard work, perseverance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Intolerant of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sin &amp; wicked men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Discernment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Sound, unwavering doctrine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Remained faithful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Have not grown weary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Forsaken/ left/ abandoned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their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first love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Passion and fervor becoming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just cold function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Doing duty only/ going through the motions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pt-BR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zeal, no joy, no life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Importance of our love for the Lord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3771" y="932381"/>
            <a:ext cx="11028783" cy="59256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great commandment</a:t>
            </a:r>
          </a:p>
          <a:p>
            <a:pPr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Matthew 10:37-38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37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“Anyone who loves their father or mother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more than me is not worthy of </a:t>
            </a:r>
            <a:b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; anyone who loves their son or daughter 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more than me is not worthy of me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38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Whoever does not take up their cross and follow me is not worthy of me.”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32381"/>
            <a:ext cx="12192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3463</TotalTime>
  <Words>293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167</cp:revision>
  <dcterms:created xsi:type="dcterms:W3CDTF">2016-11-29T14:13:56Z</dcterms:created>
  <dcterms:modified xsi:type="dcterms:W3CDTF">2017-02-25T19:19:36Z</dcterms:modified>
</cp:coreProperties>
</file>