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2" r:id="rId3"/>
    <p:sldId id="317" r:id="rId4"/>
    <p:sldId id="282" r:id="rId5"/>
    <p:sldId id="310" r:id="rId6"/>
    <p:sldId id="318" r:id="rId7"/>
    <p:sldId id="323" r:id="rId8"/>
    <p:sldId id="327" r:id="rId9"/>
    <p:sldId id="320" r:id="rId10"/>
    <p:sldId id="319" r:id="rId11"/>
    <p:sldId id="322" r:id="rId12"/>
    <p:sldId id="328" r:id="rId13"/>
    <p:sldId id="326" r:id="rId14"/>
    <p:sldId id="325" r:id="rId15"/>
    <p:sldId id="324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5F5C4F"/>
    <a:srgbClr val="85978F"/>
    <a:srgbClr val="6F837A"/>
    <a:srgbClr val="898576"/>
    <a:srgbClr val="4C4D3E"/>
    <a:srgbClr val="2C2D2C"/>
    <a:srgbClr val="555655"/>
    <a:srgbClr val="99A9A2"/>
    <a:srgbClr val="B5C1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19" autoAdjust="0"/>
  </p:normalViewPr>
  <p:slideViewPr>
    <p:cSldViewPr>
      <p:cViewPr>
        <p:scale>
          <a:sx n="75" d="100"/>
          <a:sy n="75" d="100"/>
        </p:scale>
        <p:origin x="-8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pPr/>
              <a:t>1/14/2012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7:1-5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4300" y="10668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“Do not judge, or you too will be judged. </a:t>
            </a:r>
            <a:r>
              <a:rPr lang="en-US" sz="3200" baseline="30000" dirty="0" smtClean="0">
                <a:solidFill>
                  <a:schemeClr val="bg1"/>
                </a:solidFill>
              </a:rPr>
              <a:t>2 </a:t>
            </a:r>
            <a:r>
              <a:rPr lang="en-US" sz="3200" dirty="0" smtClean="0">
                <a:solidFill>
                  <a:schemeClr val="bg1"/>
                </a:solidFill>
              </a:rPr>
              <a:t>For in the same way you judge others, you will be judged, and with the measure you use, it will be measured to you. </a:t>
            </a:r>
            <a:r>
              <a:rPr lang="en-US" sz="3200" baseline="30000" dirty="0" smtClean="0">
                <a:solidFill>
                  <a:schemeClr val="bg1"/>
                </a:solidFill>
              </a:rPr>
              <a:t>3 </a:t>
            </a:r>
            <a:r>
              <a:rPr lang="en-US" sz="3200" dirty="0" smtClean="0">
                <a:solidFill>
                  <a:schemeClr val="bg1"/>
                </a:solidFill>
              </a:rPr>
              <a:t>“Why do you look at the speck of sawdust in your brother’s eye and pay no attention to the plank in your own eye? </a:t>
            </a:r>
            <a:r>
              <a:rPr lang="en-US" sz="3200" baseline="30000" dirty="0" smtClean="0">
                <a:solidFill>
                  <a:schemeClr val="bg1"/>
                </a:solidFill>
              </a:rPr>
              <a:t>4 </a:t>
            </a:r>
            <a:r>
              <a:rPr lang="en-US" sz="3200" dirty="0" smtClean="0">
                <a:solidFill>
                  <a:schemeClr val="bg1"/>
                </a:solidFill>
              </a:rPr>
              <a:t>How can you say to your brother, ‘Let me take the speck out of your eye,’ when all the time there is a plank in your own eye? </a:t>
            </a:r>
            <a:r>
              <a:rPr lang="en-US" sz="3200" baseline="30000" dirty="0" smtClean="0">
                <a:solidFill>
                  <a:schemeClr val="bg1"/>
                </a:solidFill>
              </a:rPr>
              <a:t>5 </a:t>
            </a:r>
            <a:r>
              <a:rPr lang="en-US" sz="3200" dirty="0" smtClean="0">
                <a:solidFill>
                  <a:schemeClr val="bg1"/>
                </a:solidFill>
              </a:rPr>
              <a:t>You hypocrite, first take the plank out of your own eye, and then you will see clearly to remove the speck from your brother’s eye.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Grace to Others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imputing motives</a:t>
            </a:r>
          </a:p>
          <a:p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</a:p>
          <a:p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4300" y="10668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 smtClean="0">
                <a:solidFill>
                  <a:schemeClr val="bg1"/>
                </a:solidFill>
              </a:rPr>
              <a:t>Be </a:t>
            </a:r>
            <a:r>
              <a:rPr lang="en-US" sz="3200" dirty="0" smtClean="0">
                <a:solidFill>
                  <a:schemeClr val="bg1"/>
                </a:solidFill>
              </a:rPr>
              <a:t>completely humble and gentle; be patient, bearing with one another in love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1" indent="0"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Grace to Others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imputing motives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</a:p>
          <a:p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difficult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Grace to Others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imputing motives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Patience</a:t>
            </a:r>
          </a:p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difficult people</a:t>
            </a:r>
          </a:p>
          <a:p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pleasure in the penalties of sin</a:t>
            </a:r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2895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14:15-20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1:14-16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4300" y="10668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  And the Word became flesh, and dwelt among us, and we saw His glory, glory as of the only begotten from the Father, full of grace and truth. </a:t>
            </a:r>
            <a:r>
              <a:rPr lang="en-US" sz="2000" dirty="0" smtClean="0">
                <a:solidFill>
                  <a:schemeClr val="bg1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 John testified about Him and cried out, saying, “This was He of whom I said, ‘He who comes after me has a higher rank than I, for He existed before me.’ ” </a:t>
            </a:r>
            <a:r>
              <a:rPr lang="en-US" sz="2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  For of His fullness we have all received, and grace upon grace. </a:t>
            </a: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400050" lvl="1" indent="0">
              <a:buFont typeface="Arial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NASB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1:14-17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14300" y="1066800"/>
            <a:ext cx="88392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-6350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14  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the Word became flesh, and dwelt among us, and we saw His glory, glory as of the only begotten from the Father, </a:t>
            </a:r>
            <a:r>
              <a:rPr lang="en-US" dirty="0" smtClean="0">
                <a:solidFill>
                  <a:srgbClr val="FFFF00"/>
                </a:solidFill>
              </a:rPr>
              <a:t>full of grace and truth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 John testified about Him and cried out, saying, “This was He of whom I said, ‘He who comes after me has a higher rank than I, for He existed before me.’ ” </a:t>
            </a:r>
            <a:r>
              <a:rPr lang="en-US" sz="2000" dirty="0" smtClean="0">
                <a:solidFill>
                  <a:schemeClr val="bg1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  For of His fullness we have all received, and </a:t>
            </a:r>
            <a:r>
              <a:rPr lang="en-US" dirty="0" smtClean="0">
                <a:solidFill>
                  <a:srgbClr val="FFFF00"/>
                </a:solidFill>
              </a:rPr>
              <a:t>grace upon grace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 For the law was given through Moses; </a:t>
            </a:r>
            <a:r>
              <a:rPr lang="en-US" dirty="0" smtClean="0">
                <a:solidFill>
                  <a:srgbClr val="FFFF00"/>
                </a:solidFill>
              </a:rPr>
              <a:t>grace and truth </a:t>
            </a:r>
            <a:r>
              <a:rPr lang="en-US" dirty="0" smtClean="0">
                <a:solidFill>
                  <a:schemeClr val="bg1"/>
                </a:solidFill>
              </a:rPr>
              <a:t>were realized through Jesus Christ. </a:t>
            </a:r>
            <a:endParaRPr lang="en-US" dirty="0" smtClean="0">
              <a:solidFill>
                <a:schemeClr val="bg1"/>
              </a:solidFill>
            </a:endParaRPr>
          </a:p>
          <a:p>
            <a:pPr marL="63500" lvl="1" indent="-63500"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/>
            </a:r>
            <a:b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NASB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514350" lvl="1" indent="-51435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wn McCracken\Desktop\large-text-conversations-with-john-get-li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Conversations With John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76200" y="2552700"/>
            <a:ext cx="8991600" cy="21717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7000" b="1" dirty="0" smtClean="0">
                <a:solidFill>
                  <a:schemeClr val="bg1"/>
                </a:solidFill>
              </a:rPr>
              <a:t>Grace Upon Grace</a:t>
            </a:r>
          </a:p>
          <a:p>
            <a:pPr marL="0" lv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How we extend grace to others</a:t>
            </a:r>
          </a:p>
          <a:p>
            <a:pPr marL="0" lvl="0" indent="0" algn="ctr">
              <a:buNone/>
            </a:pPr>
            <a:endParaRPr lang="en-US" sz="8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72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Perspectives Grace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demonstrated grace by dying on the cross and paying the penalty (death) for all mankind.  We don’t get what we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deserve.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of Christ</a:t>
            </a:r>
            <a:b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demonstrate grace when we forgive and release people from the penalties for the hurt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inflicted on us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They don’t get what they deserve.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Grace to Others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990600"/>
            <a:ext cx="91440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6:14 –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“Forgive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sin against you”</a:t>
            </a:r>
            <a:b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18:21 –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“Seventy times seven”</a:t>
            </a:r>
            <a:b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egree Of Hurt Graph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8258014" cy="1323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2"/>
            <a:ext cx="9154623" cy="685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Grace to Others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144000" cy="548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</a:p>
          <a:p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imputing motives</a:t>
            </a:r>
          </a:p>
          <a:p>
            <a:pPr>
              <a:buNone/>
            </a:pPr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10487</TotalTime>
  <Words>313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Conversations With John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Scott Wiens</cp:lastModifiedBy>
  <cp:revision>87</cp:revision>
  <dcterms:created xsi:type="dcterms:W3CDTF">2011-12-15T15:57:33Z</dcterms:created>
  <dcterms:modified xsi:type="dcterms:W3CDTF">2012-01-15T04:52:11Z</dcterms:modified>
</cp:coreProperties>
</file>