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66" r:id="rId3"/>
    <p:sldId id="268" r:id="rId4"/>
    <p:sldId id="293" r:id="rId5"/>
    <p:sldId id="264" r:id="rId6"/>
    <p:sldId id="288" r:id="rId7"/>
    <p:sldId id="289" r:id="rId8"/>
    <p:sldId id="290" r:id="rId9"/>
    <p:sldId id="298" r:id="rId10"/>
    <p:sldId id="291" r:id="rId11"/>
    <p:sldId id="292" r:id="rId12"/>
    <p:sldId id="277" r:id="rId13"/>
    <p:sldId id="299" r:id="rId14"/>
    <p:sldId id="300" r:id="rId15"/>
    <p:sldId id="294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7"/>
    <a:srgbClr val="FFFF00"/>
    <a:srgbClr val="0000C8"/>
    <a:srgbClr val="0000FE"/>
    <a:srgbClr val="0000B9"/>
    <a:srgbClr val="000080"/>
    <a:srgbClr val="9B9BFF"/>
    <a:srgbClr val="292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84" autoAdjust="0"/>
  </p:normalViewPr>
  <p:slideViewPr>
    <p:cSldViewPr>
      <p:cViewPr varScale="1">
        <p:scale>
          <a:sx n="65" d="100"/>
          <a:sy n="65" d="100"/>
        </p:scale>
        <p:origin x="-120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CD482-7360-4ACF-8838-D1D8589E62BE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2A2E-1F68-4534-8682-806354D1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F2A2E-1F68-4534-8682-806354D183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0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B88-02A1-4E91-B781-0404E1D8B9F4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D903-CBF3-4F98-A501-9982F1A5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0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B88-02A1-4E91-B781-0404E1D8B9F4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D903-CBF3-4F98-A501-9982F1A5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7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B88-02A1-4E91-B781-0404E1D8B9F4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D903-CBF3-4F98-A501-9982F1A5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B88-02A1-4E91-B781-0404E1D8B9F4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D903-CBF3-4F98-A501-9982F1A5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B88-02A1-4E91-B781-0404E1D8B9F4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D903-CBF3-4F98-A501-9982F1A5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5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B88-02A1-4E91-B781-0404E1D8B9F4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D903-CBF3-4F98-A501-9982F1A5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B88-02A1-4E91-B781-0404E1D8B9F4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D903-CBF3-4F98-A501-9982F1A5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B88-02A1-4E91-B781-0404E1D8B9F4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D903-CBF3-4F98-A501-9982F1A5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B88-02A1-4E91-B781-0404E1D8B9F4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D903-CBF3-4F98-A501-9982F1A5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9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B88-02A1-4E91-B781-0404E1D8B9F4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D903-CBF3-4F98-A501-9982F1A5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4B88-02A1-4E91-B781-0404E1D8B9F4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D903-CBF3-4F98-A501-9982F1A5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4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4B88-02A1-4E91-B781-0404E1D8B9F4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7D903-CBF3-4F98-A501-9982F1A5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3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67000"/>
            <a:ext cx="7467600" cy="114300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9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Entitlement</a:t>
            </a:r>
            <a:endParaRPr lang="en-US" sz="90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67000"/>
            <a:ext cx="7467600" cy="114300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9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Offense/Hurt</a:t>
            </a:r>
            <a:endParaRPr lang="en-US" sz="90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867" y="0"/>
            <a:ext cx="5486400" cy="990600"/>
          </a:xfrm>
        </p:spPr>
        <p:txBody>
          <a:bodyPr>
            <a:no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Anger</a:t>
            </a:r>
            <a:endParaRPr lang="en-US" sz="65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1143000"/>
            <a:ext cx="7162800" cy="49831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5800" b="1" baseline="30000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26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 “In </a:t>
            </a:r>
            <a:r>
              <a:rPr lang="en-US" sz="58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your anger </a:t>
            </a:r>
            <a:r>
              <a:rPr lang="en-US" sz="5800" b="1" dirty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do not </a:t>
            </a:r>
            <a:r>
              <a:rPr lang="en-US" sz="5800" b="1" dirty="0" smtClean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sin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”: </a:t>
            </a:r>
            <a:r>
              <a:rPr lang="en-US" sz="58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Do not let the sun go down while you are still angry, 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/>
            </a:r>
            <a:b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</a:br>
            <a:r>
              <a:rPr lang="en-US" sz="5800" b="1" baseline="30000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27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 </a:t>
            </a:r>
            <a:r>
              <a:rPr lang="en-US" sz="58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and </a:t>
            </a:r>
            <a:r>
              <a:rPr lang="en-US" sz="5800" b="1" dirty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do not give the devil a foothold</a:t>
            </a:r>
            <a:r>
              <a:rPr lang="en-US" sz="58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. </a:t>
            </a:r>
            <a:endParaRPr lang="en-US" sz="5800" b="1" dirty="0" smtClean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  <a:p>
            <a:pPr marL="0" indent="0" algn="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(Ephesians 4:26-27) </a:t>
            </a:r>
            <a:endParaRPr lang="en-US" sz="58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endParaRPr lang="en-US" sz="47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867" y="0"/>
            <a:ext cx="5486400" cy="990600"/>
          </a:xfrm>
        </p:spPr>
        <p:txBody>
          <a:bodyPr>
            <a:no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Anger</a:t>
            </a:r>
            <a:endParaRPr lang="en-US" sz="65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1295400"/>
            <a:ext cx="7162800" cy="48307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Becomes </a:t>
            </a:r>
            <a:r>
              <a:rPr lang="en-US" sz="58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sin: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when </a:t>
            </a:r>
            <a:r>
              <a:rPr lang="en-US" sz="58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we allow anger to </a:t>
            </a:r>
            <a:r>
              <a:rPr lang="en-US" sz="5800" b="1" dirty="0" smtClean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control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 us </a:t>
            </a:r>
            <a:endParaRPr lang="en-US" sz="58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“For </a:t>
            </a: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every minute you remain angry, you give up sixty seconds of peace of mind</a:t>
            </a:r>
            <a:r>
              <a:rPr lang="en-US" sz="5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.” </a:t>
            </a:r>
          </a:p>
          <a:p>
            <a:pPr mar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5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-</a:t>
            </a: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Ralph Waldo Emerson </a:t>
            </a:r>
            <a:endParaRPr lang="en-US" sz="50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8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48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30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charRg st="130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867" y="0"/>
            <a:ext cx="5486400" cy="990600"/>
          </a:xfrm>
        </p:spPr>
        <p:txBody>
          <a:bodyPr>
            <a:no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Anger</a:t>
            </a:r>
            <a:endParaRPr lang="en-US" sz="65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1295400"/>
            <a:ext cx="7162800" cy="48307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Becomes </a:t>
            </a:r>
            <a:r>
              <a:rPr lang="en-US" sz="58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sin: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when </a:t>
            </a:r>
            <a:r>
              <a:rPr lang="en-US" sz="58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we allow anger to </a:t>
            </a:r>
            <a:r>
              <a:rPr lang="en-US" sz="5800" b="1" dirty="0" smtClean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control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 us </a:t>
            </a:r>
            <a:endParaRPr lang="en-US" sz="58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in </a:t>
            </a:r>
            <a:r>
              <a:rPr lang="en-US" sz="58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our </a:t>
            </a:r>
            <a:r>
              <a:rPr lang="en-US" sz="5800" b="1" dirty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expression</a:t>
            </a:r>
            <a:r>
              <a:rPr lang="en-US" sz="58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 of </a:t>
            </a:r>
            <a:r>
              <a:rPr lang="en-US" sz="5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anger </a:t>
            </a:r>
            <a:endParaRPr lang="en-US" sz="47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867" y="0"/>
            <a:ext cx="5486400" cy="990600"/>
          </a:xfrm>
        </p:spPr>
        <p:txBody>
          <a:bodyPr>
            <a:no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Anger</a:t>
            </a:r>
            <a:endParaRPr lang="en-US" sz="65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1143000"/>
            <a:ext cx="7162800" cy="49831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5000" b="1" baseline="30000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19</a:t>
            </a:r>
            <a:r>
              <a:rPr lang="en-US" sz="5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 My </a:t>
            </a: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dear brothers, take note of this: Everyone should be </a:t>
            </a:r>
            <a:r>
              <a:rPr lang="en-US" sz="5000" b="1" dirty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quick to listen</a:t>
            </a: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, </a:t>
            </a:r>
            <a:r>
              <a:rPr lang="en-US" sz="5000" b="1" dirty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slow to speak </a:t>
            </a: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and </a:t>
            </a:r>
            <a:r>
              <a:rPr lang="en-US" sz="5000" b="1" dirty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slow to become angry</a:t>
            </a: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, </a:t>
            </a:r>
            <a:r>
              <a:rPr lang="en-US" sz="5000" b="1" baseline="30000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20</a:t>
            </a: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 for man's anger does not bring about the righteous life that God desires</a:t>
            </a:r>
            <a:r>
              <a:rPr lang="en-US" sz="5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.</a:t>
            </a:r>
          </a:p>
          <a:p>
            <a:pPr marL="0" indent="0" algn="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5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(</a:t>
            </a:r>
            <a:r>
              <a:rPr lang="en-US" sz="50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James </a:t>
            </a:r>
            <a:r>
              <a:rPr lang="en-US" sz="5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1:19-20) </a:t>
            </a:r>
            <a:endParaRPr lang="en-US" sz="50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endParaRPr lang="en-US" sz="47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867" y="0"/>
            <a:ext cx="5486400" cy="990600"/>
          </a:xfrm>
        </p:spPr>
        <p:txBody>
          <a:bodyPr>
            <a:no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Anger</a:t>
            </a:r>
            <a:endParaRPr lang="en-US" sz="65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47545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5900" b="1" dirty="0" smtClean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 </a:t>
            </a:r>
            <a:r>
              <a:rPr lang="en-US" sz="5900" b="1" dirty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fool gives full vent </a:t>
            </a:r>
            <a:r>
              <a:rPr lang="en-US" sz="59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to his anger, but </a:t>
            </a:r>
            <a:r>
              <a:rPr lang="en-US" sz="5900" b="1" dirty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 wise man keeps himself under control.</a:t>
            </a:r>
            <a:endParaRPr lang="en-US" sz="5900" b="1" dirty="0" smtClean="0">
              <a:solidFill>
                <a:srgbClr val="FFFF57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  <a:p>
            <a:pPr marL="0" indent="0" algn="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59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(Proverbs 29:11) </a:t>
            </a:r>
            <a:endParaRPr lang="en-US" sz="59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endParaRPr lang="en-US" sz="47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867" y="0"/>
            <a:ext cx="5486400" cy="990600"/>
          </a:xfrm>
        </p:spPr>
        <p:txBody>
          <a:bodyPr>
            <a:no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Anger</a:t>
            </a:r>
            <a:endParaRPr lang="en-US" sz="65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4754563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57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 hot-tempered man must pay the </a:t>
            </a:r>
            <a:r>
              <a:rPr lang="en-US" sz="5700" b="1" dirty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penalty</a:t>
            </a:r>
            <a:r>
              <a:rPr lang="en-US" sz="57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; if you rescue him, you will have to do it again</a:t>
            </a:r>
            <a:r>
              <a:rPr lang="en-US" sz="57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.</a:t>
            </a:r>
          </a:p>
          <a:p>
            <a:pPr marL="0" indent="0" algn="r">
              <a:lnSpc>
                <a:spcPct val="85000"/>
              </a:lnSpc>
              <a:spcBef>
                <a:spcPts val="600"/>
              </a:spcBef>
              <a:buNone/>
            </a:pPr>
            <a:r>
              <a:rPr lang="en-US" sz="57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(Proverbs 19:19) </a:t>
            </a:r>
            <a:endParaRPr lang="en-US" sz="57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endParaRPr lang="en-US" sz="47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667000"/>
            <a:ext cx="6858000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12000" b="1" dirty="0" smtClean="0">
                <a:solidFill>
                  <a:srgbClr val="FFFF57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Our God of Second Chances!</a:t>
            </a:r>
            <a:endParaRPr lang="en-US" sz="12000" b="1" dirty="0">
              <a:solidFill>
                <a:srgbClr val="FFFF57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299" y="762000"/>
            <a:ext cx="10224598" cy="4326020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149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ger in the office plac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299" y="762000"/>
            <a:ext cx="10224598" cy="4326020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</a:effectLst>
        </p:spPr>
      </p:pic>
      <p:sp>
        <p:nvSpPr>
          <p:cNvPr id="5" name="Title 9"/>
          <p:cNvSpPr>
            <a:spLocks noGrp="1"/>
          </p:cNvSpPr>
          <p:nvPr>
            <p:ph type="ctrTitle"/>
          </p:nvPr>
        </p:nvSpPr>
        <p:spPr>
          <a:xfrm>
            <a:off x="715960" y="4419600"/>
            <a:ext cx="7772400" cy="1470025"/>
          </a:xfrm>
          <a:effectLst>
            <a:glow rad="127000">
              <a:srgbClr val="0000C8"/>
            </a:glow>
          </a:effectLst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rgbClr val="0000FE">
                      <a:alpha val="80000"/>
                    </a:srgbClr>
                  </a:glow>
                </a:effectLst>
              </a:rPr>
              <a:t>Week Five- </a:t>
            </a:r>
            <a:br>
              <a:rPr lang="en-US" b="1" dirty="0" smtClean="0">
                <a:solidFill>
                  <a:schemeClr val="bg1"/>
                </a:solidFill>
                <a:effectLst>
                  <a:glow rad="127000">
                    <a:srgbClr val="0000FE">
                      <a:alpha val="80000"/>
                    </a:srgbClr>
                  </a:glo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glow rad="127000">
                    <a:srgbClr val="0000FE">
                      <a:alpha val="80000"/>
                    </a:srgbClr>
                  </a:glow>
                </a:effectLst>
              </a:rPr>
              <a:t>I Am So Angry!</a:t>
            </a:r>
            <a:endParaRPr lang="en-US" b="1" dirty="0">
              <a:solidFill>
                <a:schemeClr val="bg1"/>
              </a:solidFill>
              <a:effectLst>
                <a:glow rad="127000">
                  <a:srgbClr val="0000FE">
                    <a:alpha val="8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1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667000"/>
            <a:ext cx="6858000" cy="114300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12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Jonah </a:t>
            </a:r>
            <a:br>
              <a:rPr lang="en-US" sz="12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chapter 4</a:t>
            </a:r>
            <a:endParaRPr lang="en-US" sz="120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667000"/>
            <a:ext cx="6858000" cy="114300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9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Pride</a:t>
            </a:r>
            <a:endParaRPr lang="en-US" sz="90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67000"/>
            <a:ext cx="7467600" cy="114300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9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Inconvenience</a:t>
            </a:r>
            <a:endParaRPr lang="en-US" sz="90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667000"/>
            <a:ext cx="7620000" cy="114300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82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Uncomfortability</a:t>
            </a:r>
            <a:endParaRPr lang="en-US" sz="8200" b="1" dirty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0200" y="1295400"/>
            <a:ext cx="7467600" cy="48307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78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“What </a:t>
            </a:r>
            <a:r>
              <a:rPr lang="en-US" sz="78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is all discontent, but anger with God?” </a:t>
            </a:r>
            <a:endParaRPr lang="en-US" sz="7800" b="1" dirty="0" smtClean="0">
              <a:solidFill>
                <a:schemeClr val="bg1"/>
              </a:solidFill>
              <a:effectLst>
                <a:glow rad="127000">
                  <a:srgbClr val="0000C8">
                    <a:alpha val="80000"/>
                  </a:srgbClr>
                </a:glow>
              </a:effectLst>
            </a:endParaRPr>
          </a:p>
          <a:p>
            <a:pPr marL="0" indent="0" algn="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7000" b="1" dirty="0" smtClean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–</a:t>
            </a:r>
            <a:r>
              <a:rPr lang="en-US" sz="7000" b="1" dirty="0">
                <a:solidFill>
                  <a:schemeClr val="bg1"/>
                </a:solidFill>
                <a:effectLst>
                  <a:glow rad="127000">
                    <a:srgbClr val="0000C8">
                      <a:alpha val="80000"/>
                    </a:srgbClr>
                  </a:glow>
                </a:effectLst>
              </a:rPr>
              <a:t>Adam Clarke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2748" y="2159935"/>
            <a:ext cx="6133976" cy="2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5779</TotalTime>
  <Words>196</Words>
  <Application>Microsoft Office PowerPoint</Application>
  <PresentationFormat>On-screen Show (4:3)</PresentationFormat>
  <Paragraphs>32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Week Five-  I Am So Angry!</vt:lpstr>
      <vt:lpstr>Jonah  chapter 4</vt:lpstr>
      <vt:lpstr>Pride</vt:lpstr>
      <vt:lpstr>Inconvenience</vt:lpstr>
      <vt:lpstr>Uncomfortability</vt:lpstr>
      <vt:lpstr>PowerPoint Presentation</vt:lpstr>
      <vt:lpstr>Entitlement</vt:lpstr>
      <vt:lpstr>Offense/Hurt</vt:lpstr>
      <vt:lpstr>Anger</vt:lpstr>
      <vt:lpstr>Anger</vt:lpstr>
      <vt:lpstr>Anger</vt:lpstr>
      <vt:lpstr>Anger</vt:lpstr>
      <vt:lpstr>Anger</vt:lpstr>
      <vt:lpstr>Anger</vt:lpstr>
      <vt:lpstr>Our God of Second Chances!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105</cp:revision>
  <dcterms:created xsi:type="dcterms:W3CDTF">2014-12-29T14:44:11Z</dcterms:created>
  <dcterms:modified xsi:type="dcterms:W3CDTF">2015-02-15T11:49:22Z</dcterms:modified>
</cp:coreProperties>
</file>