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83" r:id="rId2"/>
    <p:sldId id="533" r:id="rId3"/>
    <p:sldId id="543" r:id="rId4"/>
    <p:sldId id="544" r:id="rId5"/>
    <p:sldId id="545" r:id="rId6"/>
    <p:sldId id="546" r:id="rId7"/>
    <p:sldId id="547" r:id="rId8"/>
    <p:sldId id="548" r:id="rId9"/>
    <p:sldId id="549" r:id="rId10"/>
    <p:sldId id="534" r:id="rId11"/>
    <p:sldId id="550" r:id="rId12"/>
    <p:sldId id="551" r:id="rId13"/>
    <p:sldId id="552" r:id="rId14"/>
    <p:sldId id="553" r:id="rId15"/>
    <p:sldId id="554" r:id="rId16"/>
    <p:sldId id="555" r:id="rId17"/>
    <p:sldId id="556" r:id="rId18"/>
    <p:sldId id="55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n McCracken" initials="SM" lastIdx="1" clrIdx="0">
    <p:extLst>
      <p:ext uri="{19B8F6BF-5375-455C-9EA6-DF929625EA0E}">
        <p15:presenceInfo xmlns:p15="http://schemas.microsoft.com/office/powerpoint/2012/main" userId="186c92fd99d7d9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a:srgbClr val="283115"/>
    <a:srgbClr val="FF0000"/>
    <a:srgbClr val="EED10B"/>
    <a:srgbClr val="404F21"/>
    <a:srgbClr val="323E1A"/>
    <a:srgbClr val="FF3F3F"/>
    <a:srgbClr val="F50402"/>
    <a:srgbClr val="FF8585"/>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43" autoAdjust="0"/>
    <p:restoredTop sz="86443" autoAdjust="0"/>
  </p:normalViewPr>
  <p:slideViewPr>
    <p:cSldViewPr>
      <p:cViewPr varScale="1">
        <p:scale>
          <a:sx n="78" d="100"/>
          <a:sy n="78" d="100"/>
        </p:scale>
        <p:origin x="-30" y="492"/>
      </p:cViewPr>
      <p:guideLst>
        <p:guide orient="horz" pos="2160"/>
        <p:guide pos="2880"/>
      </p:guideLst>
    </p:cSldViewPr>
  </p:slideViewPr>
  <p:outlineViewPr>
    <p:cViewPr>
      <p:scale>
        <a:sx n="33" d="100"/>
        <a:sy n="33" d="100"/>
      </p:scale>
      <p:origin x="0" y="-116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5E5EE1-EBB7-419E-BDCF-5E5C1341421E}" type="datetimeFigureOut">
              <a:rPr lang="en-US" smtClean="0"/>
              <a:t>12/16/2016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09EF85-1D41-4A8F-B0C1-91437FB3551E}" type="slidenum">
              <a:rPr lang="en-US" smtClean="0"/>
              <a:t>‹#›</a:t>
            </a:fld>
            <a:endParaRPr lang="en-US"/>
          </a:p>
        </p:txBody>
      </p:sp>
    </p:spTree>
    <p:extLst>
      <p:ext uri="{BB962C8B-B14F-4D97-AF65-F5344CB8AC3E}">
        <p14:creationId xmlns:p14="http://schemas.microsoft.com/office/powerpoint/2010/main" val="326310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a:t>
            </a:fld>
            <a:endParaRPr lang="en-US"/>
          </a:p>
        </p:txBody>
      </p:sp>
    </p:spTree>
    <p:extLst>
      <p:ext uri="{BB962C8B-B14F-4D97-AF65-F5344CB8AC3E}">
        <p14:creationId xmlns:p14="http://schemas.microsoft.com/office/powerpoint/2010/main" val="1995520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10</a:t>
            </a:fld>
            <a:endParaRPr lang="en-US"/>
          </a:p>
        </p:txBody>
      </p:sp>
    </p:spTree>
    <p:extLst>
      <p:ext uri="{BB962C8B-B14F-4D97-AF65-F5344CB8AC3E}">
        <p14:creationId xmlns:p14="http://schemas.microsoft.com/office/powerpoint/2010/main" val="1850994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11</a:t>
            </a:fld>
            <a:endParaRPr lang="en-US"/>
          </a:p>
        </p:txBody>
      </p:sp>
    </p:spTree>
    <p:extLst>
      <p:ext uri="{BB962C8B-B14F-4D97-AF65-F5344CB8AC3E}">
        <p14:creationId xmlns:p14="http://schemas.microsoft.com/office/powerpoint/2010/main" val="1169277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12</a:t>
            </a:fld>
            <a:endParaRPr lang="en-US"/>
          </a:p>
        </p:txBody>
      </p:sp>
    </p:spTree>
    <p:extLst>
      <p:ext uri="{BB962C8B-B14F-4D97-AF65-F5344CB8AC3E}">
        <p14:creationId xmlns:p14="http://schemas.microsoft.com/office/powerpoint/2010/main" val="842394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13</a:t>
            </a:fld>
            <a:endParaRPr lang="en-US"/>
          </a:p>
        </p:txBody>
      </p:sp>
    </p:spTree>
    <p:extLst>
      <p:ext uri="{BB962C8B-B14F-4D97-AF65-F5344CB8AC3E}">
        <p14:creationId xmlns:p14="http://schemas.microsoft.com/office/powerpoint/2010/main" val="578476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14</a:t>
            </a:fld>
            <a:endParaRPr lang="en-US"/>
          </a:p>
        </p:txBody>
      </p:sp>
    </p:spTree>
    <p:extLst>
      <p:ext uri="{BB962C8B-B14F-4D97-AF65-F5344CB8AC3E}">
        <p14:creationId xmlns:p14="http://schemas.microsoft.com/office/powerpoint/2010/main" val="662595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16</a:t>
            </a:fld>
            <a:endParaRPr lang="en-US"/>
          </a:p>
        </p:txBody>
      </p:sp>
    </p:spTree>
    <p:extLst>
      <p:ext uri="{BB962C8B-B14F-4D97-AF65-F5344CB8AC3E}">
        <p14:creationId xmlns:p14="http://schemas.microsoft.com/office/powerpoint/2010/main" val="1575141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17</a:t>
            </a:fld>
            <a:endParaRPr lang="en-US"/>
          </a:p>
        </p:txBody>
      </p:sp>
    </p:spTree>
    <p:extLst>
      <p:ext uri="{BB962C8B-B14F-4D97-AF65-F5344CB8AC3E}">
        <p14:creationId xmlns:p14="http://schemas.microsoft.com/office/powerpoint/2010/main" val="1742352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18</a:t>
            </a:fld>
            <a:endParaRPr lang="en-US"/>
          </a:p>
        </p:txBody>
      </p:sp>
    </p:spTree>
    <p:extLst>
      <p:ext uri="{BB962C8B-B14F-4D97-AF65-F5344CB8AC3E}">
        <p14:creationId xmlns:p14="http://schemas.microsoft.com/office/powerpoint/2010/main" val="188979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2</a:t>
            </a:fld>
            <a:endParaRPr lang="en-US"/>
          </a:p>
        </p:txBody>
      </p:sp>
    </p:spTree>
    <p:extLst>
      <p:ext uri="{BB962C8B-B14F-4D97-AF65-F5344CB8AC3E}">
        <p14:creationId xmlns:p14="http://schemas.microsoft.com/office/powerpoint/2010/main" val="265827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3</a:t>
            </a:fld>
            <a:endParaRPr lang="en-US"/>
          </a:p>
        </p:txBody>
      </p:sp>
    </p:spTree>
    <p:extLst>
      <p:ext uri="{BB962C8B-B14F-4D97-AF65-F5344CB8AC3E}">
        <p14:creationId xmlns:p14="http://schemas.microsoft.com/office/powerpoint/2010/main" val="112050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4</a:t>
            </a:fld>
            <a:endParaRPr lang="en-US"/>
          </a:p>
        </p:txBody>
      </p:sp>
    </p:spTree>
    <p:extLst>
      <p:ext uri="{BB962C8B-B14F-4D97-AF65-F5344CB8AC3E}">
        <p14:creationId xmlns:p14="http://schemas.microsoft.com/office/powerpoint/2010/main" val="66594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5</a:t>
            </a:fld>
            <a:endParaRPr lang="en-US"/>
          </a:p>
        </p:txBody>
      </p:sp>
    </p:spTree>
    <p:extLst>
      <p:ext uri="{BB962C8B-B14F-4D97-AF65-F5344CB8AC3E}">
        <p14:creationId xmlns:p14="http://schemas.microsoft.com/office/powerpoint/2010/main" val="84794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6</a:t>
            </a:fld>
            <a:endParaRPr lang="en-US"/>
          </a:p>
        </p:txBody>
      </p:sp>
    </p:spTree>
    <p:extLst>
      <p:ext uri="{BB962C8B-B14F-4D97-AF65-F5344CB8AC3E}">
        <p14:creationId xmlns:p14="http://schemas.microsoft.com/office/powerpoint/2010/main" val="4255660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7</a:t>
            </a:fld>
            <a:endParaRPr lang="en-US"/>
          </a:p>
        </p:txBody>
      </p:sp>
    </p:spTree>
    <p:extLst>
      <p:ext uri="{BB962C8B-B14F-4D97-AF65-F5344CB8AC3E}">
        <p14:creationId xmlns:p14="http://schemas.microsoft.com/office/powerpoint/2010/main" val="113135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8</a:t>
            </a:fld>
            <a:endParaRPr lang="en-US"/>
          </a:p>
        </p:txBody>
      </p:sp>
    </p:spTree>
    <p:extLst>
      <p:ext uri="{BB962C8B-B14F-4D97-AF65-F5344CB8AC3E}">
        <p14:creationId xmlns:p14="http://schemas.microsoft.com/office/powerpoint/2010/main" val="1179373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09EF85-1D41-4A8F-B0C1-91437FB3551E}" type="slidenum">
              <a:rPr lang="en-US" smtClean="0"/>
              <a:t>9</a:t>
            </a:fld>
            <a:endParaRPr lang="en-US"/>
          </a:p>
        </p:txBody>
      </p:sp>
    </p:spTree>
    <p:extLst>
      <p:ext uri="{BB962C8B-B14F-4D97-AF65-F5344CB8AC3E}">
        <p14:creationId xmlns:p14="http://schemas.microsoft.com/office/powerpoint/2010/main" val="376798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11B702-9B24-4592-8FE6-536AC921B1A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1089701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11B702-9B24-4592-8FE6-536AC921B1A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2305419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11B702-9B24-4592-8FE6-536AC921B1A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51387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11B702-9B24-4592-8FE6-536AC921B1A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306153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11B702-9B24-4592-8FE6-536AC921B1A6}" type="datetimeFigureOut">
              <a:rPr lang="en-US" smtClean="0"/>
              <a:t>12/16/2016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410298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11B702-9B24-4592-8FE6-536AC921B1A6}" type="datetimeFigureOut">
              <a:rPr lang="en-US" smtClean="0"/>
              <a:t>12/16/2016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1325175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11B702-9B24-4592-8FE6-536AC921B1A6}" type="datetimeFigureOut">
              <a:rPr lang="en-US" smtClean="0"/>
              <a:t>12/16/2016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1775640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11B702-9B24-4592-8FE6-536AC921B1A6}" type="datetimeFigureOut">
              <a:rPr lang="en-US" smtClean="0"/>
              <a:t>12/16/2016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9024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11B702-9B24-4592-8FE6-536AC921B1A6}" type="datetimeFigureOut">
              <a:rPr lang="en-US" smtClean="0"/>
              <a:t>12/16/2016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1280913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11B702-9B24-4592-8FE6-536AC921B1A6}" type="datetimeFigureOut">
              <a:rPr lang="en-US" smtClean="0"/>
              <a:t>12/16/2016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189118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11B702-9B24-4592-8FE6-536AC921B1A6}" type="datetimeFigureOut">
              <a:rPr lang="en-US" smtClean="0"/>
              <a:t>12/16/2016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46310C-84E9-44B8-AB10-0F1349C3341B}" type="slidenum">
              <a:rPr lang="en-US" smtClean="0"/>
              <a:t>‹#›</a:t>
            </a:fld>
            <a:endParaRPr lang="en-US"/>
          </a:p>
        </p:txBody>
      </p:sp>
    </p:spTree>
    <p:extLst>
      <p:ext uri="{BB962C8B-B14F-4D97-AF65-F5344CB8AC3E}">
        <p14:creationId xmlns:p14="http://schemas.microsoft.com/office/powerpoint/2010/main" val="223082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1B702-9B24-4592-8FE6-536AC921B1A6}" type="datetimeFigureOut">
              <a:rPr lang="en-US" smtClean="0"/>
              <a:t>12/16/2016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6310C-84E9-44B8-AB10-0F1349C3341B}" type="slidenum">
              <a:rPr lang="en-US" smtClean="0"/>
              <a:t>‹#›</a:t>
            </a:fld>
            <a:endParaRPr lang="en-US"/>
          </a:p>
        </p:txBody>
      </p:sp>
    </p:spTree>
    <p:extLst>
      <p:ext uri="{BB962C8B-B14F-4D97-AF65-F5344CB8AC3E}">
        <p14:creationId xmlns:p14="http://schemas.microsoft.com/office/powerpoint/2010/main" val="2125073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24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11" name="Title 6"/>
          <p:cNvSpPr>
            <a:spLocks noGrp="1"/>
          </p:cNvSpPr>
          <p:nvPr>
            <p:ph type="title"/>
          </p:nvPr>
        </p:nvSpPr>
        <p:spPr>
          <a:xfrm>
            <a:off x="152400" y="2829135"/>
            <a:ext cx="8839200" cy="665855"/>
          </a:xfrm>
          <a:effectLst>
            <a:glow rad="127000">
              <a:schemeClr val="accent1"/>
            </a:glow>
          </a:effectLst>
        </p:spPr>
        <p:txBody>
          <a:bodyPr>
            <a:noAutofit/>
          </a:bodyPr>
          <a:lstStyle/>
          <a:p>
            <a:pPr>
              <a:lnSpc>
                <a:spcPct val="85000"/>
              </a:lnSpc>
              <a:spcBef>
                <a:spcPts val="0"/>
              </a:spcBef>
            </a:pPr>
            <a:r>
              <a:rPr lang="en-US" sz="6800" b="1" dirty="0">
                <a:ln w="15875">
                  <a:noFill/>
                </a:ln>
                <a:solidFill>
                  <a:schemeClr val="bg1"/>
                </a:solidFill>
                <a:effectLst>
                  <a:glow rad="127000">
                    <a:srgbClr val="283115"/>
                  </a:glow>
                  <a:outerShdw blurRad="38100" dist="38100" dir="2700000" algn="tl">
                    <a:schemeClr val="tx1"/>
                  </a:outerShdw>
                </a:effectLst>
              </a:rPr>
              <a:t>When we proclaim Christ, we have a </a:t>
            </a:r>
            <a:r>
              <a:rPr lang="en-US" sz="6800" b="1" dirty="0">
                <a:ln w="15875">
                  <a:noFill/>
                </a:ln>
                <a:solidFill>
                  <a:schemeClr val="bg1"/>
                </a:solidFill>
                <a:effectLst>
                  <a:glow rad="127000">
                    <a:srgbClr val="AC0000"/>
                  </a:glow>
                  <a:outerShdw blurRad="38100" dist="38100" dir="2700000" algn="tl">
                    <a:schemeClr val="tx1"/>
                  </a:outerShdw>
                </a:effectLst>
              </a:rPr>
              <a:t>FULL </a:t>
            </a:r>
            <a:r>
              <a:rPr lang="en-US" sz="6800" b="1" dirty="0">
                <a:ln w="15875">
                  <a:noFill/>
                </a:ln>
                <a:solidFill>
                  <a:schemeClr val="bg1"/>
                </a:solidFill>
                <a:effectLst>
                  <a:glow rad="127000">
                    <a:srgbClr val="283115"/>
                  </a:glow>
                  <a:outerShdw blurRad="38100" dist="38100" dir="2700000" algn="tl">
                    <a:schemeClr val="tx1"/>
                  </a:outerShdw>
                </a:effectLst>
              </a:rPr>
              <a:t>understanding of what </a:t>
            </a:r>
            <a:br>
              <a:rPr lang="en-US" sz="6800" b="1" dirty="0">
                <a:ln w="15875">
                  <a:noFill/>
                </a:ln>
                <a:solidFill>
                  <a:schemeClr val="bg1"/>
                </a:solidFill>
                <a:effectLst>
                  <a:glow rad="127000">
                    <a:srgbClr val="283115"/>
                  </a:glow>
                  <a:outerShdw blurRad="38100" dist="38100" dir="2700000" algn="tl">
                    <a:schemeClr val="tx1"/>
                  </a:outerShdw>
                </a:effectLst>
              </a:rPr>
            </a:br>
            <a:r>
              <a:rPr lang="en-US" sz="6800" b="1" dirty="0">
                <a:ln w="15875">
                  <a:noFill/>
                </a:ln>
                <a:solidFill>
                  <a:schemeClr val="bg1"/>
                </a:solidFill>
                <a:effectLst>
                  <a:glow rad="127000">
                    <a:srgbClr val="283115"/>
                  </a:glow>
                  <a:outerShdw blurRad="38100" dist="38100" dir="2700000" algn="tl">
                    <a:schemeClr val="tx1"/>
                  </a:outerShdw>
                </a:effectLst>
              </a:rPr>
              <a:t>       </a:t>
            </a:r>
            <a:r>
              <a:rPr lang="en-US" sz="6800" b="1" dirty="0">
                <a:ln w="15875">
                  <a:noFill/>
                </a:ln>
                <a:solidFill>
                  <a:schemeClr val="bg1"/>
                </a:solidFill>
                <a:effectLst>
                  <a:glow rad="127000">
                    <a:srgbClr val="AC0000"/>
                  </a:glow>
                  <a:outerShdw blurRad="38100" dist="38100" dir="2700000" algn="tl">
                    <a:schemeClr val="tx1"/>
                  </a:outerShdw>
                </a:effectLst>
              </a:rPr>
              <a:t>WE</a:t>
            </a:r>
            <a:r>
              <a:rPr lang="en-US" sz="6800" b="1" dirty="0">
                <a:ln w="15875">
                  <a:noFill/>
                </a:ln>
                <a:solidFill>
                  <a:schemeClr val="bg1"/>
                </a:solidFill>
                <a:effectLst>
                  <a:glow rad="127000">
                    <a:srgbClr val="283115"/>
                  </a:glow>
                  <a:outerShdw blurRad="38100" dist="38100" dir="2700000" algn="tl">
                    <a:schemeClr val="tx1"/>
                  </a:outerShdw>
                </a:effectLst>
              </a:rPr>
              <a:t> have in Christ </a:t>
            </a:r>
            <a:endParaRPr lang="en-US" sz="6800" b="1" dirty="0">
              <a:ln w="15875">
                <a:noFill/>
              </a:ln>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20158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11" name="Title 6"/>
          <p:cNvSpPr>
            <a:spLocks noGrp="1"/>
          </p:cNvSpPr>
          <p:nvPr>
            <p:ph type="title"/>
          </p:nvPr>
        </p:nvSpPr>
        <p:spPr>
          <a:xfrm>
            <a:off x="152400" y="3048000"/>
            <a:ext cx="8839200" cy="779917"/>
          </a:xfrm>
          <a:effectLst>
            <a:glow rad="127000">
              <a:schemeClr val="accent1"/>
            </a:glow>
          </a:effectLst>
        </p:spPr>
        <p:txBody>
          <a:bodyPr>
            <a:noAutofit/>
          </a:bodyPr>
          <a:lstStyle/>
          <a:p>
            <a:pPr>
              <a:lnSpc>
                <a:spcPct val="85000"/>
              </a:lnSpc>
              <a:spcBef>
                <a:spcPts val="0"/>
              </a:spcBef>
            </a:pPr>
            <a:r>
              <a:rPr lang="en-US" sz="5000" b="1" dirty="0">
                <a:ln w="15875">
                  <a:noFill/>
                </a:ln>
                <a:solidFill>
                  <a:schemeClr val="bg1"/>
                </a:solidFill>
                <a:effectLst>
                  <a:glow rad="127000">
                    <a:srgbClr val="283115"/>
                  </a:glow>
                  <a:outerShdw blurRad="38100" dist="38100" dir="2700000" algn="tl">
                    <a:schemeClr val="tx1"/>
                  </a:outerShdw>
                </a:effectLst>
              </a:rPr>
              <a:t>“I think we delight to praise what we enjoy because the praise not merely expresses but completes the enjoyment. It is not out of compliment that lovers keep on telling one </a:t>
            </a:r>
            <a:br>
              <a:rPr lang="en-US" sz="5000" b="1" dirty="0">
                <a:ln w="15875">
                  <a:noFill/>
                </a:ln>
                <a:solidFill>
                  <a:schemeClr val="bg1"/>
                </a:solidFill>
                <a:effectLst>
                  <a:glow rad="127000">
                    <a:srgbClr val="283115"/>
                  </a:glow>
                  <a:outerShdw blurRad="38100" dist="38100" dir="2700000" algn="tl">
                    <a:schemeClr val="tx1"/>
                  </a:outerShdw>
                </a:effectLst>
              </a:rPr>
            </a:br>
            <a:r>
              <a:rPr lang="en-US" sz="5000" b="1" dirty="0">
                <a:ln w="15875">
                  <a:noFill/>
                </a:ln>
                <a:solidFill>
                  <a:schemeClr val="bg1"/>
                </a:solidFill>
                <a:effectLst>
                  <a:glow rad="127000">
                    <a:srgbClr val="283115"/>
                  </a:glow>
                  <a:outerShdw blurRad="38100" dist="38100" dir="2700000" algn="tl">
                    <a:schemeClr val="tx1"/>
                  </a:outerShdw>
                </a:effectLst>
              </a:rPr>
              <a:t>          another how beautiful   </a:t>
            </a:r>
            <a:br>
              <a:rPr lang="en-US" sz="5000" b="1" dirty="0">
                <a:ln w="15875">
                  <a:noFill/>
                </a:ln>
                <a:solidFill>
                  <a:schemeClr val="bg1"/>
                </a:solidFill>
                <a:effectLst>
                  <a:glow rad="127000">
                    <a:srgbClr val="283115"/>
                  </a:glow>
                  <a:outerShdw blurRad="38100" dist="38100" dir="2700000" algn="tl">
                    <a:schemeClr val="tx1"/>
                  </a:outerShdw>
                </a:effectLst>
              </a:rPr>
            </a:br>
            <a:r>
              <a:rPr lang="en-US" sz="5000" b="1" dirty="0">
                <a:ln w="15875">
                  <a:noFill/>
                </a:ln>
                <a:solidFill>
                  <a:schemeClr val="bg1"/>
                </a:solidFill>
                <a:effectLst>
                  <a:glow rad="127000">
                    <a:srgbClr val="283115"/>
                  </a:glow>
                  <a:outerShdw blurRad="38100" dist="38100" dir="2700000" algn="tl">
                    <a:schemeClr val="tx1"/>
                  </a:outerShdw>
                </a:effectLst>
              </a:rPr>
              <a:t>          they are; </a:t>
            </a:r>
            <a:r>
              <a:rPr lang="en-US" sz="5000" b="1" dirty="0">
                <a:ln w="15875">
                  <a:noFill/>
                </a:ln>
                <a:solidFill>
                  <a:schemeClr val="bg1"/>
                </a:solidFill>
                <a:effectLst>
                  <a:glow rad="127000">
                    <a:srgbClr val="AC0000"/>
                  </a:glow>
                  <a:outerShdw blurRad="38100" dist="38100" dir="2700000" algn="tl">
                    <a:schemeClr val="tx1"/>
                  </a:outerShdw>
                </a:effectLst>
              </a:rPr>
              <a:t>the delight is </a:t>
            </a:r>
            <a:br>
              <a:rPr lang="en-US" sz="5000" b="1" dirty="0">
                <a:ln w="15875">
                  <a:noFill/>
                </a:ln>
                <a:solidFill>
                  <a:schemeClr val="bg1"/>
                </a:solidFill>
                <a:effectLst>
                  <a:glow rad="127000">
                    <a:srgbClr val="AC0000"/>
                  </a:glow>
                  <a:outerShdw blurRad="38100" dist="38100" dir="2700000" algn="tl">
                    <a:schemeClr val="tx1"/>
                  </a:outerShdw>
                </a:effectLst>
              </a:rPr>
            </a:br>
            <a:r>
              <a:rPr lang="en-US" sz="5000" b="1" dirty="0">
                <a:ln w="15875">
                  <a:noFill/>
                </a:ln>
                <a:solidFill>
                  <a:schemeClr val="bg1"/>
                </a:solidFill>
                <a:effectLst>
                  <a:glow rad="127000">
                    <a:srgbClr val="AC0000"/>
                  </a:glow>
                  <a:outerShdw blurRad="38100" dist="38100" dir="2700000" algn="tl">
                    <a:schemeClr val="tx1"/>
                  </a:outerShdw>
                </a:effectLst>
              </a:rPr>
              <a:t>         incomplete till it is </a:t>
            </a:r>
            <a:br>
              <a:rPr lang="en-US" sz="5000" b="1" dirty="0">
                <a:ln w="15875">
                  <a:noFill/>
                </a:ln>
                <a:solidFill>
                  <a:schemeClr val="bg1"/>
                </a:solidFill>
                <a:effectLst>
                  <a:glow rad="127000">
                    <a:srgbClr val="AC0000"/>
                  </a:glow>
                  <a:outerShdw blurRad="38100" dist="38100" dir="2700000" algn="tl">
                    <a:schemeClr val="tx1"/>
                  </a:outerShdw>
                </a:effectLst>
              </a:rPr>
            </a:br>
            <a:r>
              <a:rPr lang="en-US" sz="5000" b="1" dirty="0">
                <a:ln w="15875">
                  <a:noFill/>
                </a:ln>
                <a:solidFill>
                  <a:schemeClr val="bg1"/>
                </a:solidFill>
                <a:effectLst>
                  <a:glow rad="127000">
                    <a:srgbClr val="AC0000"/>
                  </a:glow>
                  <a:outerShdw blurRad="38100" dist="38100" dir="2700000" algn="tl">
                    <a:schemeClr val="tx1"/>
                  </a:outerShdw>
                </a:effectLst>
              </a:rPr>
              <a:t>       expressed</a:t>
            </a:r>
            <a:r>
              <a:rPr lang="en-US" sz="5000" b="1" dirty="0">
                <a:ln w="15875">
                  <a:noFill/>
                </a:ln>
                <a:solidFill>
                  <a:schemeClr val="bg1"/>
                </a:solidFill>
                <a:effectLst>
                  <a:glow rad="127000">
                    <a:srgbClr val="283115"/>
                  </a:glow>
                  <a:outerShdw blurRad="38100" dist="38100" dir="2700000" algn="tl">
                    <a:schemeClr val="tx1"/>
                  </a:outerShdw>
                </a:effectLst>
              </a:rPr>
              <a:t>.” - C.S. Lewis</a:t>
            </a:r>
            <a:endParaRPr lang="en-US" sz="5000" b="1" dirty="0">
              <a:ln w="15875">
                <a:noFill/>
              </a:ln>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415295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 y="4038600"/>
            <a:ext cx="2133600" cy="2667440"/>
            <a:chOff x="329564" y="716929"/>
            <a:chExt cx="4721114" cy="599637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5000" b="1" u="sng" dirty="0">
                <a:ln w="15875">
                  <a:noFill/>
                </a:ln>
                <a:solidFill>
                  <a:schemeClr val="bg1"/>
                </a:solidFill>
                <a:effectLst>
                  <a:glow rad="127000">
                    <a:srgbClr val="283115"/>
                  </a:glow>
                  <a:outerShdw blurRad="38100" dist="38100" dir="2700000" algn="tl">
                    <a:schemeClr val="tx1"/>
                  </a:outerShdw>
                </a:effectLst>
              </a:rPr>
              <a:t>1 John 1:3-4</a:t>
            </a:r>
          </a:p>
        </p:txBody>
      </p:sp>
      <p:sp>
        <p:nvSpPr>
          <p:cNvPr id="7" name="Content Placeholder 3"/>
          <p:cNvSpPr>
            <a:spLocks noGrp="1"/>
          </p:cNvSpPr>
          <p:nvPr>
            <p:ph idx="1"/>
          </p:nvPr>
        </p:nvSpPr>
        <p:spPr>
          <a:xfrm>
            <a:off x="152400" y="1143000"/>
            <a:ext cx="8839200" cy="5715000"/>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5000" b="1" baseline="30000" dirty="0">
                <a:solidFill>
                  <a:schemeClr val="bg1"/>
                </a:solidFill>
                <a:effectLst>
                  <a:glow rad="127000">
                    <a:srgbClr val="283115"/>
                  </a:glow>
                  <a:outerShdw blurRad="38100" dist="38100" dir="2700000" algn="tl">
                    <a:schemeClr val="tx1"/>
                  </a:outerShdw>
                </a:effectLst>
              </a:rPr>
              <a:t>3</a:t>
            </a:r>
            <a:r>
              <a:rPr lang="en-US" sz="5000" b="1" dirty="0">
                <a:solidFill>
                  <a:schemeClr val="bg1"/>
                </a:solidFill>
                <a:effectLst>
                  <a:glow rad="127000">
                    <a:srgbClr val="283115"/>
                  </a:glow>
                  <a:outerShdw blurRad="38100" dist="38100" dir="2700000" algn="tl">
                    <a:schemeClr val="tx1"/>
                  </a:outerShdw>
                </a:effectLst>
              </a:rPr>
              <a:t> We proclaim to you what we have seen and heard, so that you also may have fellowship with us. And our fellowship is </a:t>
            </a:r>
          </a:p>
          <a:p>
            <a:pPr marL="0" indent="0" algn="ctr">
              <a:lnSpc>
                <a:spcPct val="85000"/>
              </a:lnSpc>
              <a:spcBef>
                <a:spcPts val="0"/>
              </a:spcBef>
              <a:buClr>
                <a:srgbClr val="FF0000"/>
              </a:buClr>
              <a:buSzPct val="100000"/>
              <a:buNone/>
            </a:pPr>
            <a:r>
              <a:rPr lang="en-US" sz="5000" b="1" dirty="0">
                <a:solidFill>
                  <a:schemeClr val="bg1"/>
                </a:solidFill>
                <a:effectLst>
                  <a:glow rad="127000">
                    <a:srgbClr val="283115"/>
                  </a:glow>
                  <a:outerShdw blurRad="38100" dist="38100" dir="2700000" algn="tl">
                    <a:schemeClr val="tx1"/>
                  </a:outerShdw>
                </a:effectLst>
              </a:rPr>
              <a:t>         with the Father and with </a:t>
            </a:r>
          </a:p>
          <a:p>
            <a:pPr marL="0" indent="0" algn="ctr">
              <a:lnSpc>
                <a:spcPct val="85000"/>
              </a:lnSpc>
              <a:spcBef>
                <a:spcPts val="0"/>
              </a:spcBef>
              <a:buClr>
                <a:srgbClr val="FF0000"/>
              </a:buClr>
              <a:buSzPct val="100000"/>
              <a:buNone/>
            </a:pPr>
            <a:r>
              <a:rPr lang="en-US" sz="5000" b="1" dirty="0">
                <a:solidFill>
                  <a:schemeClr val="bg1"/>
                </a:solidFill>
                <a:effectLst>
                  <a:glow rad="127000">
                    <a:srgbClr val="283115"/>
                  </a:glow>
                  <a:outerShdw blurRad="38100" dist="38100" dir="2700000" algn="tl">
                    <a:schemeClr val="tx1"/>
                  </a:outerShdw>
                </a:effectLst>
              </a:rPr>
              <a:t>     his Son, Jesus Christ. </a:t>
            </a:r>
          </a:p>
          <a:p>
            <a:pPr marL="0" indent="0" algn="ctr">
              <a:lnSpc>
                <a:spcPct val="85000"/>
              </a:lnSpc>
              <a:spcBef>
                <a:spcPts val="0"/>
              </a:spcBef>
              <a:buClr>
                <a:srgbClr val="FF0000"/>
              </a:buClr>
              <a:buSzPct val="100000"/>
              <a:buNone/>
            </a:pPr>
            <a:r>
              <a:rPr lang="en-US" sz="5000" b="1" baseline="30000" dirty="0">
                <a:solidFill>
                  <a:schemeClr val="bg1"/>
                </a:solidFill>
                <a:effectLst>
                  <a:glow rad="127000">
                    <a:srgbClr val="283115"/>
                  </a:glow>
                  <a:outerShdw blurRad="38100" dist="38100" dir="2700000" algn="tl">
                    <a:schemeClr val="tx1"/>
                  </a:outerShdw>
                </a:effectLst>
              </a:rPr>
              <a:t>                    4</a:t>
            </a:r>
            <a:r>
              <a:rPr lang="en-US" sz="5000" b="1" dirty="0">
                <a:solidFill>
                  <a:schemeClr val="bg1"/>
                </a:solidFill>
                <a:effectLst>
                  <a:glow rad="127000">
                    <a:srgbClr val="283115"/>
                  </a:glow>
                  <a:outerShdw blurRad="38100" dist="38100" dir="2700000" algn="tl">
                    <a:schemeClr val="tx1"/>
                  </a:outerShdw>
                </a:effectLst>
              </a:rPr>
              <a:t> We write this </a:t>
            </a:r>
            <a:r>
              <a:rPr lang="en-US" sz="5000" b="1" dirty="0">
                <a:solidFill>
                  <a:schemeClr val="bg1"/>
                </a:solidFill>
                <a:effectLst>
                  <a:glow rad="127000">
                    <a:srgbClr val="AC0000"/>
                  </a:glow>
                  <a:outerShdw blurRad="38100" dist="38100" dir="2700000" algn="tl">
                    <a:schemeClr val="tx1"/>
                  </a:outerShdw>
                </a:effectLst>
              </a:rPr>
              <a:t>to make </a:t>
            </a:r>
          </a:p>
          <a:p>
            <a:pPr marL="0" indent="0" algn="ctr">
              <a:lnSpc>
                <a:spcPct val="85000"/>
              </a:lnSpc>
              <a:spcBef>
                <a:spcPts val="0"/>
              </a:spcBef>
              <a:buClr>
                <a:srgbClr val="FF0000"/>
              </a:buClr>
              <a:buSzPct val="100000"/>
              <a:buNone/>
            </a:pPr>
            <a:r>
              <a:rPr lang="en-US" sz="5000" b="1" dirty="0">
                <a:solidFill>
                  <a:schemeClr val="bg1"/>
                </a:solidFill>
                <a:effectLst>
                  <a:glow rad="127000">
                    <a:srgbClr val="AC0000"/>
                  </a:glow>
                  <a:outerShdw blurRad="38100" dist="38100" dir="2700000" algn="tl">
                    <a:schemeClr val="tx1"/>
                  </a:outerShdw>
                </a:effectLst>
              </a:rPr>
              <a:t>      our joy complete</a:t>
            </a:r>
            <a:r>
              <a:rPr lang="en-US" sz="5000" b="1" dirty="0">
                <a:solidFill>
                  <a:schemeClr val="bg1"/>
                </a:solidFill>
                <a:effectLst>
                  <a:glow rad="127000">
                    <a:srgbClr val="283115"/>
                  </a:glow>
                  <a:outerShdw blurRad="38100" dist="38100" dir="2700000" algn="tl">
                    <a:schemeClr val="tx1"/>
                  </a:outerShdw>
                </a:effectLst>
              </a:rPr>
              <a:t>.</a:t>
            </a:r>
            <a:endParaRPr lang="en-US" sz="5000" b="1" dirty="0">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3155250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11" name="Title 6"/>
          <p:cNvSpPr>
            <a:spLocks noGrp="1"/>
          </p:cNvSpPr>
          <p:nvPr>
            <p:ph type="title"/>
          </p:nvPr>
        </p:nvSpPr>
        <p:spPr>
          <a:xfrm>
            <a:off x="175054" y="2792065"/>
            <a:ext cx="8839200" cy="665855"/>
          </a:xfrm>
          <a:effectLst>
            <a:glow rad="127000">
              <a:schemeClr val="accent1"/>
            </a:glow>
          </a:effectLst>
        </p:spPr>
        <p:txBody>
          <a:bodyPr>
            <a:noAutofit/>
          </a:bodyPr>
          <a:lstStyle/>
          <a:p>
            <a:pPr>
              <a:lnSpc>
                <a:spcPct val="85000"/>
              </a:lnSpc>
              <a:spcBef>
                <a:spcPts val="0"/>
              </a:spcBef>
            </a:pPr>
            <a:r>
              <a:rPr lang="en-US" sz="6800" b="1" dirty="0">
                <a:ln w="15875">
                  <a:noFill/>
                </a:ln>
                <a:solidFill>
                  <a:schemeClr val="bg1"/>
                </a:solidFill>
                <a:effectLst>
                  <a:glow rad="127000">
                    <a:srgbClr val="283115"/>
                  </a:glow>
                  <a:outerShdw blurRad="38100" dist="38100" dir="2700000" algn="tl">
                    <a:schemeClr val="tx1"/>
                  </a:outerShdw>
                </a:effectLst>
              </a:rPr>
              <a:t>A </a:t>
            </a:r>
            <a:r>
              <a:rPr lang="en-US" sz="6800" b="1" dirty="0">
                <a:ln w="15875">
                  <a:noFill/>
                </a:ln>
                <a:solidFill>
                  <a:schemeClr val="bg1"/>
                </a:solidFill>
                <a:effectLst>
                  <a:glow rad="127000">
                    <a:srgbClr val="AC0000"/>
                  </a:glow>
                  <a:outerShdw blurRad="38100" dist="38100" dir="2700000" algn="tl">
                    <a:schemeClr val="tx1"/>
                  </a:outerShdw>
                </a:effectLst>
              </a:rPr>
              <a:t>burden</a:t>
            </a:r>
            <a:r>
              <a:rPr lang="en-US" sz="6800" b="1" dirty="0">
                <a:ln w="15875">
                  <a:noFill/>
                </a:ln>
                <a:solidFill>
                  <a:schemeClr val="bg1"/>
                </a:solidFill>
                <a:effectLst>
                  <a:glow rad="127000">
                    <a:srgbClr val="283115"/>
                  </a:glow>
                  <a:outerShdw blurRad="38100" dist="38100" dir="2700000" algn="tl">
                    <a:schemeClr val="tx1"/>
                  </a:outerShdw>
                </a:effectLst>
              </a:rPr>
              <a:t> comes </a:t>
            </a:r>
            <a:br>
              <a:rPr lang="en-US" sz="6800" b="1" dirty="0">
                <a:ln w="15875">
                  <a:noFill/>
                </a:ln>
                <a:solidFill>
                  <a:schemeClr val="bg1"/>
                </a:solidFill>
                <a:effectLst>
                  <a:glow rad="127000">
                    <a:srgbClr val="283115"/>
                  </a:glow>
                  <a:outerShdw blurRad="38100" dist="38100" dir="2700000" algn="tl">
                    <a:schemeClr val="tx1"/>
                  </a:outerShdw>
                </a:effectLst>
              </a:rPr>
            </a:br>
            <a:r>
              <a:rPr lang="en-US" sz="6800" b="1" dirty="0">
                <a:ln w="15875">
                  <a:noFill/>
                </a:ln>
                <a:solidFill>
                  <a:schemeClr val="bg1"/>
                </a:solidFill>
                <a:effectLst>
                  <a:glow rad="127000">
                    <a:srgbClr val="283115"/>
                  </a:glow>
                  <a:outerShdw blurRad="38100" dist="38100" dir="2700000" algn="tl">
                    <a:schemeClr val="tx1"/>
                  </a:outerShdw>
                </a:effectLst>
              </a:rPr>
              <a:t>before </a:t>
            </a:r>
            <a:r>
              <a:rPr lang="en-US" sz="6800" b="1" dirty="0">
                <a:ln w="15875">
                  <a:noFill/>
                </a:ln>
                <a:solidFill>
                  <a:schemeClr val="bg1"/>
                </a:solidFill>
                <a:effectLst>
                  <a:glow rad="127000">
                    <a:srgbClr val="AC0000"/>
                  </a:glow>
                  <a:outerShdw blurRad="38100" dist="38100" dir="2700000" algn="tl">
                    <a:schemeClr val="tx1"/>
                  </a:outerShdw>
                </a:effectLst>
              </a:rPr>
              <a:t>vision</a:t>
            </a:r>
            <a:endParaRPr lang="en-US" sz="6800" b="1" dirty="0">
              <a:ln w="15875">
                <a:noFill/>
              </a:ln>
              <a:solidFill>
                <a:schemeClr val="bg1"/>
              </a:solidFill>
              <a:effectLst>
                <a:glow rad="127000">
                  <a:srgbClr val="AC0000"/>
                </a:glow>
                <a:outerShdw blurRad="38100" dist="38100" dir="2700000" algn="tl">
                  <a:schemeClr val="tx1"/>
                </a:outerShdw>
              </a:effectLst>
            </a:endParaRPr>
          </a:p>
        </p:txBody>
      </p:sp>
    </p:spTree>
    <p:extLst>
      <p:ext uri="{BB962C8B-B14F-4D97-AF65-F5344CB8AC3E}">
        <p14:creationId xmlns:p14="http://schemas.microsoft.com/office/powerpoint/2010/main" val="166003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7" name="Content Placeholder 3"/>
          <p:cNvSpPr>
            <a:spLocks noGrp="1"/>
          </p:cNvSpPr>
          <p:nvPr>
            <p:ph idx="1"/>
          </p:nvPr>
        </p:nvSpPr>
        <p:spPr>
          <a:xfrm>
            <a:off x="152400" y="914400"/>
            <a:ext cx="8839200" cy="5943600"/>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4700" b="1" baseline="30000" dirty="0">
                <a:solidFill>
                  <a:schemeClr val="bg1"/>
                </a:solidFill>
                <a:effectLst>
                  <a:glow rad="127000">
                    <a:srgbClr val="283115"/>
                  </a:glow>
                  <a:outerShdw blurRad="38100" dist="38100" dir="2700000" algn="tl">
                    <a:schemeClr val="tx1"/>
                  </a:outerShdw>
                </a:effectLst>
              </a:rPr>
              <a:t>1</a:t>
            </a:r>
            <a:r>
              <a:rPr lang="en-US" sz="4700" b="1" dirty="0">
                <a:solidFill>
                  <a:schemeClr val="bg1"/>
                </a:solidFill>
                <a:effectLst>
                  <a:glow rad="127000">
                    <a:srgbClr val="283115"/>
                  </a:glow>
                  <a:outerShdw blurRad="38100" dist="38100" dir="2700000" algn="tl">
                    <a:schemeClr val="tx1"/>
                  </a:outerShdw>
                </a:effectLst>
              </a:rPr>
              <a:t> With Christ as my witness, I speak with utter truthfulness. My conscience and the Holy Spirit confirm it. </a:t>
            </a:r>
            <a:r>
              <a:rPr lang="en-US" sz="4700" b="1" baseline="30000" dirty="0">
                <a:solidFill>
                  <a:schemeClr val="bg1"/>
                </a:solidFill>
                <a:effectLst>
                  <a:glow rad="127000">
                    <a:srgbClr val="283115"/>
                  </a:glow>
                  <a:outerShdw blurRad="38100" dist="38100" dir="2700000" algn="tl">
                    <a:schemeClr val="tx1"/>
                  </a:outerShdw>
                </a:effectLst>
              </a:rPr>
              <a:t>2</a:t>
            </a:r>
            <a:r>
              <a:rPr lang="en-US" sz="4700" b="1" dirty="0">
                <a:solidFill>
                  <a:schemeClr val="bg1"/>
                </a:solidFill>
                <a:effectLst>
                  <a:glow rad="127000">
                    <a:srgbClr val="283115"/>
                  </a:glow>
                  <a:outerShdw blurRad="38100" dist="38100" dir="2700000" algn="tl">
                    <a:schemeClr val="tx1"/>
                  </a:outerShdw>
                </a:effectLst>
              </a:rPr>
              <a:t> My heart is filled with bitter sorrow and unending grief  </a:t>
            </a:r>
            <a:r>
              <a:rPr lang="en-US" sz="4700" b="1" baseline="30000" dirty="0">
                <a:solidFill>
                  <a:schemeClr val="bg1"/>
                </a:solidFill>
                <a:effectLst>
                  <a:glow rad="127000">
                    <a:srgbClr val="283115"/>
                  </a:glow>
                  <a:outerShdw blurRad="38100" dist="38100" dir="2700000" algn="tl">
                    <a:schemeClr val="tx1"/>
                  </a:outerShdw>
                </a:effectLst>
              </a:rPr>
              <a:t>3</a:t>
            </a:r>
            <a:r>
              <a:rPr lang="en-US" sz="4700" b="1" dirty="0">
                <a:solidFill>
                  <a:schemeClr val="bg1"/>
                </a:solidFill>
                <a:effectLst>
                  <a:glow rad="127000">
                    <a:srgbClr val="283115"/>
                  </a:glow>
                  <a:outerShdw blurRad="38100" dist="38100" dir="2700000" algn="tl">
                    <a:schemeClr val="tx1"/>
                  </a:outerShdw>
                </a:effectLst>
              </a:rPr>
              <a:t> for my people, my Jewish brothers and sisters. I would be willing to be forever cursed—cut off from Christ!—if that would save them.</a:t>
            </a:r>
            <a:endParaRPr lang="en-US" sz="4700" b="1" dirty="0">
              <a:solidFill>
                <a:schemeClr val="bg1"/>
              </a:solidFill>
              <a:effectLst>
                <a:glow rad="127000">
                  <a:srgbClr val="283115"/>
                </a:glow>
                <a:outerShdw blurRad="38100" dist="38100" dir="2700000" algn="tl">
                  <a:schemeClr val="tx1"/>
                </a:outerShdw>
              </a:effectLst>
            </a:endParaRPr>
          </a:p>
        </p:txBody>
      </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5000" b="1" u="sng" dirty="0">
                <a:ln w="15875">
                  <a:noFill/>
                </a:ln>
                <a:solidFill>
                  <a:schemeClr val="bg1"/>
                </a:solidFill>
                <a:effectLst>
                  <a:glow rad="127000">
                    <a:srgbClr val="283115"/>
                  </a:glow>
                  <a:outerShdw blurRad="38100" dist="38100" dir="2700000" algn="tl">
                    <a:schemeClr val="tx1"/>
                  </a:outerShdw>
                </a:effectLst>
              </a:rPr>
              <a:t>Romans 9:1-3</a:t>
            </a:r>
            <a:r>
              <a:rPr lang="en-US" sz="3500" b="1" dirty="0">
                <a:ln w="15875">
                  <a:noFill/>
                </a:ln>
                <a:solidFill>
                  <a:schemeClr val="bg1"/>
                </a:solidFill>
                <a:effectLst>
                  <a:glow rad="127000">
                    <a:srgbClr val="283115"/>
                  </a:glow>
                  <a:outerShdw blurRad="38100" dist="38100" dir="2700000" algn="tl">
                    <a:schemeClr val="tx1"/>
                  </a:outerShdw>
                </a:effectLst>
              </a:rPr>
              <a:t> (NLT)</a:t>
            </a:r>
            <a:endParaRPr lang="en-US" sz="3500" b="1" dirty="0">
              <a:ln w="15875">
                <a:noFill/>
              </a:ln>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1541650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tching someone drow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059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11" name="Title 6"/>
          <p:cNvSpPr>
            <a:spLocks noGrp="1"/>
          </p:cNvSpPr>
          <p:nvPr>
            <p:ph type="title"/>
          </p:nvPr>
        </p:nvSpPr>
        <p:spPr>
          <a:xfrm>
            <a:off x="175054" y="2792065"/>
            <a:ext cx="8839200" cy="665855"/>
          </a:xfrm>
          <a:effectLst>
            <a:glow rad="127000">
              <a:schemeClr val="accent1"/>
            </a:glow>
          </a:effectLst>
        </p:spPr>
        <p:txBody>
          <a:bodyPr>
            <a:noAutofit/>
          </a:bodyPr>
          <a:lstStyle/>
          <a:p>
            <a:pPr>
              <a:lnSpc>
                <a:spcPct val="85000"/>
              </a:lnSpc>
              <a:spcBef>
                <a:spcPts val="0"/>
              </a:spcBef>
            </a:pPr>
            <a:r>
              <a:rPr lang="en-US" sz="6800" b="1" dirty="0">
                <a:ln w="15875">
                  <a:noFill/>
                </a:ln>
                <a:solidFill>
                  <a:schemeClr val="bg1"/>
                </a:solidFill>
                <a:effectLst>
                  <a:glow rad="127000">
                    <a:srgbClr val="283115"/>
                  </a:glow>
                  <a:outerShdw blurRad="38100" dist="38100" dir="2700000" algn="tl">
                    <a:schemeClr val="tx1"/>
                  </a:outerShdw>
                </a:effectLst>
              </a:rPr>
              <a:t>Discipleship is not completely realized if we are not making disciples!</a:t>
            </a:r>
            <a:endParaRPr lang="en-US" sz="6800" b="1" dirty="0">
              <a:ln w="15875">
                <a:noFill/>
              </a:ln>
              <a:solidFill>
                <a:schemeClr val="bg1"/>
              </a:solidFill>
              <a:effectLst>
                <a:glow rad="127000">
                  <a:srgbClr val="AC0000"/>
                </a:glow>
                <a:outerShdw blurRad="38100" dist="38100" dir="2700000" algn="tl">
                  <a:schemeClr val="tx1"/>
                </a:outerShdw>
              </a:effectLst>
            </a:endParaRPr>
          </a:p>
        </p:txBody>
      </p:sp>
    </p:spTree>
    <p:extLst>
      <p:ext uri="{BB962C8B-B14F-4D97-AF65-F5344CB8AC3E}">
        <p14:creationId xmlns:p14="http://schemas.microsoft.com/office/powerpoint/2010/main" val="12964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11" name="Title 6"/>
          <p:cNvSpPr>
            <a:spLocks noGrp="1"/>
          </p:cNvSpPr>
          <p:nvPr>
            <p:ph type="title"/>
          </p:nvPr>
        </p:nvSpPr>
        <p:spPr>
          <a:xfrm>
            <a:off x="175054" y="2792065"/>
            <a:ext cx="8839200" cy="665855"/>
          </a:xfrm>
          <a:effectLst>
            <a:glow rad="127000">
              <a:schemeClr val="accent1"/>
            </a:glow>
          </a:effectLst>
        </p:spPr>
        <p:txBody>
          <a:bodyPr>
            <a:noAutofit/>
          </a:bodyPr>
          <a:lstStyle/>
          <a:p>
            <a:pPr>
              <a:lnSpc>
                <a:spcPct val="85000"/>
              </a:lnSpc>
              <a:spcBef>
                <a:spcPts val="0"/>
              </a:spcBef>
            </a:pPr>
            <a:r>
              <a:rPr lang="en-US" sz="6800" b="1" dirty="0">
                <a:ln w="15875">
                  <a:noFill/>
                </a:ln>
                <a:solidFill>
                  <a:schemeClr val="bg1"/>
                </a:solidFill>
                <a:effectLst>
                  <a:glow rad="127000">
                    <a:srgbClr val="283115"/>
                  </a:glow>
                  <a:outerShdw blurRad="38100" dist="38100" dir="2700000" algn="tl">
                    <a:schemeClr val="tx1"/>
                  </a:outerShdw>
                </a:effectLst>
              </a:rPr>
              <a:t>Discipleship is not </a:t>
            </a:r>
            <a:r>
              <a:rPr lang="en-US" sz="6800" b="1" strike="sngStrike" dirty="0">
                <a:ln w="15875">
                  <a:noFill/>
                </a:ln>
                <a:solidFill>
                  <a:schemeClr val="bg1"/>
                </a:solidFill>
                <a:effectLst>
                  <a:glow rad="127000">
                    <a:srgbClr val="283115"/>
                  </a:glow>
                  <a:outerShdw blurRad="38100" dist="38100" dir="2700000" algn="tl">
                    <a:schemeClr val="tx1"/>
                  </a:outerShdw>
                </a:effectLst>
              </a:rPr>
              <a:t>completely</a:t>
            </a:r>
            <a:r>
              <a:rPr lang="en-US" sz="6800" b="1" dirty="0">
                <a:ln w="15875">
                  <a:noFill/>
                </a:ln>
                <a:solidFill>
                  <a:schemeClr val="bg1"/>
                </a:solidFill>
                <a:effectLst>
                  <a:glow rad="127000">
                    <a:srgbClr val="283115"/>
                  </a:glow>
                  <a:outerShdw blurRad="38100" dist="38100" dir="2700000" algn="tl">
                    <a:schemeClr val="tx1"/>
                  </a:outerShdw>
                </a:effectLst>
              </a:rPr>
              <a:t> realized if we are not making disciples!</a:t>
            </a:r>
            <a:endParaRPr lang="en-US" sz="6800" b="1" dirty="0">
              <a:ln w="15875">
                <a:noFill/>
              </a:ln>
              <a:solidFill>
                <a:schemeClr val="bg1"/>
              </a:solidFill>
              <a:effectLst>
                <a:glow rad="127000">
                  <a:srgbClr val="AC0000"/>
                </a:glow>
                <a:outerShdw blurRad="38100" dist="38100" dir="2700000" algn="tl">
                  <a:schemeClr val="tx1"/>
                </a:outerShdw>
              </a:effectLst>
            </a:endParaRPr>
          </a:p>
        </p:txBody>
      </p:sp>
    </p:spTree>
    <p:extLst>
      <p:ext uri="{BB962C8B-B14F-4D97-AF65-F5344CB8AC3E}">
        <p14:creationId xmlns:p14="http://schemas.microsoft.com/office/powerpoint/2010/main" val="1428902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152400" y="1143000"/>
            <a:ext cx="8763000" cy="5714999"/>
          </a:xfrm>
          <a:effectLst>
            <a:glow rad="63500">
              <a:srgbClr val="AC0000"/>
            </a:glow>
          </a:effectLst>
        </p:spPr>
        <p:txBody>
          <a:bodyPr>
            <a:noAutofit/>
          </a:bodyPr>
          <a:lstStyle/>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I pray that you may be active in sharing your faith, so that you will have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a</a:t>
            </a:r>
            <a:r>
              <a:rPr lang="en-US" sz="6000" b="1" dirty="0">
                <a:solidFill>
                  <a:schemeClr val="bg1"/>
                </a:solidFill>
                <a:effectLst>
                  <a:glow rad="127000">
                    <a:srgbClr val="AC0000"/>
                  </a:glow>
                  <a:outerShdw blurRad="38100" dist="38100" dir="2700000" algn="tl">
                    <a:schemeClr val="tx1"/>
                  </a:outerShdw>
                </a:effectLst>
              </a:rPr>
              <a:t> </a:t>
            </a:r>
            <a:r>
              <a:rPr lang="en-US" sz="6000" b="1" dirty="0">
                <a:solidFill>
                  <a:schemeClr val="bg1"/>
                </a:solidFill>
                <a:effectLst>
                  <a:glow rad="127000">
                    <a:srgbClr val="283115"/>
                  </a:glow>
                  <a:outerShdw blurRad="38100" dist="38100" dir="2700000" algn="tl">
                    <a:schemeClr val="tx1"/>
                  </a:outerShdw>
                </a:effectLst>
              </a:rPr>
              <a:t>full understanding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of every good thing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we have in Christ.</a:t>
            </a:r>
            <a:endParaRPr lang="en-US" sz="6000" b="1" dirty="0">
              <a:solidFill>
                <a:schemeClr val="bg1"/>
              </a:solidFill>
              <a:effectLst>
                <a:glow rad="127000">
                  <a:srgbClr val="283115"/>
                </a:glow>
                <a:outerShdw blurRad="38100" dist="38100" dir="2700000" algn="tl">
                  <a:schemeClr val="tx1"/>
                </a:outerShdw>
              </a:effectLst>
            </a:endParaRPr>
          </a:p>
        </p:txBody>
      </p:sp>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6000" b="1" u="sng" dirty="0">
                <a:ln w="15875">
                  <a:noFill/>
                </a:ln>
                <a:solidFill>
                  <a:schemeClr val="bg1"/>
                </a:solidFill>
                <a:effectLst>
                  <a:glow rad="127000">
                    <a:srgbClr val="283115"/>
                  </a:glow>
                  <a:outerShdw blurRad="38100" dist="38100" dir="2700000" algn="tl">
                    <a:schemeClr val="tx1"/>
                  </a:outerShdw>
                </a:effectLst>
              </a:rPr>
              <a:t>Philemon 6</a:t>
            </a:r>
          </a:p>
        </p:txBody>
      </p:sp>
    </p:spTree>
    <p:extLst>
      <p:ext uri="{BB962C8B-B14F-4D97-AF65-F5344CB8AC3E}">
        <p14:creationId xmlns:p14="http://schemas.microsoft.com/office/powerpoint/2010/main" val="3655252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49767" y="605979"/>
            <a:ext cx="4274246" cy="5246844"/>
            <a:chOff x="329564" y="716929"/>
            <a:chExt cx="4721114" cy="5996370"/>
          </a:xfrm>
          <a:effectLst>
            <a:glow>
              <a:schemeClr val="bg1"/>
            </a:glow>
          </a:effectLst>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11" name="Title 6"/>
          <p:cNvSpPr txBox="1">
            <a:spLocks/>
          </p:cNvSpPr>
          <p:nvPr/>
        </p:nvSpPr>
        <p:spPr>
          <a:xfrm>
            <a:off x="1292" y="338380"/>
            <a:ext cx="2660564" cy="1143000"/>
          </a:xfrm>
          <a:prstGeom prst="rect">
            <a:avLst/>
          </a:prstGeom>
          <a:effectLst>
            <a:glow rad="127000">
              <a:srgbClr val="FF0000"/>
            </a:glo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spcBef>
                <a:spcPts val="0"/>
              </a:spcBef>
            </a:pPr>
            <a:r>
              <a:rPr lang="en-US" sz="4500" b="1" dirty="0">
                <a:ln w="15875">
                  <a:noFill/>
                </a:ln>
                <a:solidFill>
                  <a:schemeClr val="bg1"/>
                </a:solidFill>
                <a:effectLst>
                  <a:glow rad="127000">
                    <a:srgbClr val="283115"/>
                  </a:glow>
                  <a:outerShdw blurRad="38100" dist="38100" dir="2700000" algn="tl">
                    <a:schemeClr val="tx1"/>
                  </a:outerShdw>
                </a:effectLst>
              </a:rPr>
              <a:t>Week 51</a:t>
            </a:r>
          </a:p>
        </p:txBody>
      </p:sp>
      <p:sp>
        <p:nvSpPr>
          <p:cNvPr id="12" name="Title 6"/>
          <p:cNvSpPr txBox="1">
            <a:spLocks/>
          </p:cNvSpPr>
          <p:nvPr/>
        </p:nvSpPr>
        <p:spPr>
          <a:xfrm>
            <a:off x="3124200" y="4430004"/>
            <a:ext cx="5870445" cy="665855"/>
          </a:xfrm>
          <a:prstGeom prst="rect">
            <a:avLst/>
          </a:prstGeom>
          <a:effectLst>
            <a:glow rad="127000">
              <a:schemeClr val="accent1"/>
            </a:glo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spcBef>
                <a:spcPts val="0"/>
              </a:spcBef>
            </a:pPr>
            <a:r>
              <a:rPr lang="pt-BR" sz="6800" b="1" dirty="0">
                <a:ln w="15875">
                  <a:noFill/>
                </a:ln>
                <a:solidFill>
                  <a:schemeClr val="bg1"/>
                </a:solidFill>
                <a:effectLst>
                  <a:glow rad="127000">
                    <a:srgbClr val="283115"/>
                  </a:glow>
                  <a:outerShdw blurRad="38100" dist="38100" dir="2700000" algn="tl">
                    <a:schemeClr val="tx1"/>
                  </a:outerShdw>
                </a:effectLst>
              </a:rPr>
              <a:t>Philemon</a:t>
            </a:r>
            <a:br>
              <a:rPr lang="pt-BR" sz="6800" b="1" dirty="0">
                <a:ln w="15875">
                  <a:noFill/>
                </a:ln>
                <a:solidFill>
                  <a:schemeClr val="bg1"/>
                </a:solidFill>
                <a:effectLst>
                  <a:glow rad="127000">
                    <a:srgbClr val="283115"/>
                  </a:glow>
                  <a:outerShdw blurRad="38100" dist="38100" dir="2700000" algn="tl">
                    <a:schemeClr val="tx1"/>
                  </a:outerShdw>
                </a:effectLst>
              </a:rPr>
            </a:br>
            <a:r>
              <a:rPr lang="pt-BR" sz="6800" b="1" dirty="0">
                <a:ln w="15875">
                  <a:noFill/>
                </a:ln>
                <a:solidFill>
                  <a:schemeClr val="bg1"/>
                </a:solidFill>
                <a:effectLst>
                  <a:glow rad="127000">
                    <a:srgbClr val="283115"/>
                  </a:glow>
                  <a:outerShdw blurRad="38100" dist="38100" dir="2700000" algn="tl">
                    <a:schemeClr val="tx1"/>
                  </a:outerShdw>
                </a:effectLst>
              </a:rPr>
              <a:t>4-7</a:t>
            </a:r>
            <a:endParaRPr lang="en-US" sz="6800" b="1" dirty="0">
              <a:ln w="15875">
                <a:noFill/>
              </a:ln>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190063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7" name="Content Placeholder 3"/>
          <p:cNvSpPr>
            <a:spLocks noGrp="1"/>
          </p:cNvSpPr>
          <p:nvPr>
            <p:ph idx="1"/>
          </p:nvPr>
        </p:nvSpPr>
        <p:spPr>
          <a:xfrm>
            <a:off x="152400" y="1143000"/>
            <a:ext cx="8763000" cy="5714999"/>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I pray that you may be active in </a:t>
            </a:r>
            <a:r>
              <a:rPr lang="en-US" sz="6000" b="1" dirty="0">
                <a:solidFill>
                  <a:schemeClr val="bg1"/>
                </a:solidFill>
                <a:effectLst>
                  <a:glow rad="127000">
                    <a:srgbClr val="AC0000"/>
                  </a:glow>
                  <a:outerShdw blurRad="38100" dist="38100" dir="2700000" algn="tl">
                    <a:schemeClr val="tx1"/>
                  </a:outerShdw>
                </a:effectLst>
              </a:rPr>
              <a:t>sharing your faith</a:t>
            </a:r>
            <a:r>
              <a:rPr lang="en-US" sz="6000" b="1" dirty="0">
                <a:solidFill>
                  <a:schemeClr val="bg1"/>
                </a:solidFill>
                <a:effectLst>
                  <a:glow rad="127000">
                    <a:srgbClr val="283115"/>
                  </a:glow>
                  <a:outerShdw blurRad="38100" dist="38100" dir="2700000" algn="tl">
                    <a:schemeClr val="tx1"/>
                  </a:outerShdw>
                </a:effectLst>
              </a:rPr>
              <a:t>, so that you will have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a full understanding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of every good thing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we have in Christ.</a:t>
            </a:r>
            <a:endParaRPr lang="en-US" sz="6000" b="1" dirty="0">
              <a:solidFill>
                <a:schemeClr val="bg1"/>
              </a:solidFill>
              <a:effectLst>
                <a:glow rad="127000">
                  <a:srgbClr val="283115"/>
                </a:glow>
                <a:outerShdw blurRad="38100" dist="38100" dir="2700000" algn="tl">
                  <a:schemeClr val="tx1"/>
                </a:outerShdw>
              </a:effectLst>
            </a:endParaRPr>
          </a:p>
        </p:txBody>
      </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6000" b="1" u="sng" dirty="0">
                <a:ln w="15875">
                  <a:noFill/>
                </a:ln>
                <a:solidFill>
                  <a:schemeClr val="bg1"/>
                </a:solidFill>
                <a:effectLst>
                  <a:glow rad="127000">
                    <a:srgbClr val="283115"/>
                  </a:glow>
                  <a:outerShdw blurRad="38100" dist="38100" dir="2700000" algn="tl">
                    <a:schemeClr val="tx1"/>
                  </a:outerShdw>
                </a:effectLst>
              </a:rPr>
              <a:t>Philemon 6</a:t>
            </a:r>
          </a:p>
        </p:txBody>
      </p:sp>
    </p:spTree>
    <p:extLst>
      <p:ext uri="{BB962C8B-B14F-4D97-AF65-F5344CB8AC3E}">
        <p14:creationId xmlns:p14="http://schemas.microsoft.com/office/powerpoint/2010/main" val="2058733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7" name="Content Placeholder 3"/>
          <p:cNvSpPr>
            <a:spLocks noGrp="1"/>
          </p:cNvSpPr>
          <p:nvPr>
            <p:ph idx="1"/>
          </p:nvPr>
        </p:nvSpPr>
        <p:spPr>
          <a:xfrm>
            <a:off x="152400" y="914400"/>
            <a:ext cx="8839200" cy="5943600"/>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4700" b="1" baseline="30000" dirty="0">
                <a:solidFill>
                  <a:schemeClr val="bg1"/>
                </a:solidFill>
                <a:effectLst>
                  <a:glow rad="127000">
                    <a:srgbClr val="283115"/>
                  </a:glow>
                  <a:outerShdw blurRad="38100" dist="38100" dir="2700000" algn="tl">
                    <a:schemeClr val="tx1"/>
                  </a:outerShdw>
                </a:effectLst>
              </a:rPr>
              <a:t>1</a:t>
            </a:r>
            <a:r>
              <a:rPr lang="en-US" sz="4700" b="1" dirty="0">
                <a:solidFill>
                  <a:schemeClr val="bg1"/>
                </a:solidFill>
                <a:effectLst>
                  <a:glow rad="127000">
                    <a:srgbClr val="283115"/>
                  </a:glow>
                  <a:outerShdw blurRad="38100" dist="38100" dir="2700000" algn="tl">
                    <a:schemeClr val="tx1"/>
                  </a:outerShdw>
                </a:effectLst>
              </a:rPr>
              <a:t> “That which was from the beginning, which we have </a:t>
            </a:r>
            <a:r>
              <a:rPr lang="en-US" sz="4700" b="1" u="sng" dirty="0">
                <a:solidFill>
                  <a:schemeClr val="bg1"/>
                </a:solidFill>
                <a:effectLst>
                  <a:glow rad="127000">
                    <a:srgbClr val="283115"/>
                  </a:glow>
                  <a:outerShdw blurRad="38100" dist="38100" dir="2700000" algn="tl">
                    <a:schemeClr val="tx1"/>
                  </a:outerShdw>
                </a:effectLst>
              </a:rPr>
              <a:t>heard</a:t>
            </a:r>
            <a:r>
              <a:rPr lang="en-US" sz="4700" b="1" dirty="0">
                <a:solidFill>
                  <a:schemeClr val="bg1"/>
                </a:solidFill>
                <a:effectLst>
                  <a:glow rad="127000">
                    <a:srgbClr val="283115"/>
                  </a:glow>
                  <a:outerShdw blurRad="38100" dist="38100" dir="2700000" algn="tl">
                    <a:schemeClr val="tx1"/>
                  </a:outerShdw>
                </a:effectLst>
              </a:rPr>
              <a:t>, which we have </a:t>
            </a:r>
            <a:r>
              <a:rPr lang="en-US" sz="4700" b="1" u="sng" dirty="0">
                <a:solidFill>
                  <a:schemeClr val="bg1"/>
                </a:solidFill>
                <a:effectLst>
                  <a:glow rad="127000">
                    <a:srgbClr val="283115"/>
                  </a:glow>
                  <a:outerShdw blurRad="38100" dist="38100" dir="2700000" algn="tl">
                    <a:schemeClr val="tx1"/>
                  </a:outerShdw>
                </a:effectLst>
              </a:rPr>
              <a:t>seen</a:t>
            </a:r>
            <a:r>
              <a:rPr lang="en-US" sz="4700" b="1" dirty="0">
                <a:solidFill>
                  <a:schemeClr val="bg1"/>
                </a:solidFill>
                <a:effectLst>
                  <a:glow rad="127000">
                    <a:srgbClr val="283115"/>
                  </a:glow>
                  <a:outerShdw blurRad="38100" dist="38100" dir="2700000" algn="tl">
                    <a:schemeClr val="tx1"/>
                  </a:outerShdw>
                </a:effectLst>
              </a:rPr>
              <a:t> with our eyes, which we have </a:t>
            </a:r>
            <a:r>
              <a:rPr lang="en-US" sz="4700" b="1" u="sng" dirty="0">
                <a:solidFill>
                  <a:schemeClr val="bg1"/>
                </a:solidFill>
                <a:effectLst>
                  <a:glow rad="127000">
                    <a:srgbClr val="283115"/>
                  </a:glow>
                  <a:outerShdw blurRad="38100" dist="38100" dir="2700000" algn="tl">
                    <a:schemeClr val="tx1"/>
                  </a:outerShdw>
                </a:effectLst>
              </a:rPr>
              <a:t>looked at</a:t>
            </a:r>
            <a:r>
              <a:rPr lang="en-US" sz="4700" b="1" dirty="0">
                <a:solidFill>
                  <a:schemeClr val="bg1"/>
                </a:solidFill>
                <a:effectLst>
                  <a:glow rad="127000">
                    <a:srgbClr val="283115"/>
                  </a:glow>
                  <a:outerShdw blurRad="38100" dist="38100" dir="2700000" algn="tl">
                    <a:schemeClr val="tx1"/>
                  </a:outerShdw>
                </a:effectLst>
              </a:rPr>
              <a:t> and our hands have </a:t>
            </a:r>
            <a:r>
              <a:rPr lang="en-US" sz="4700" b="1" u="sng" dirty="0">
                <a:solidFill>
                  <a:schemeClr val="bg1"/>
                </a:solidFill>
                <a:effectLst>
                  <a:glow rad="127000">
                    <a:srgbClr val="283115"/>
                  </a:glow>
                  <a:outerShdw blurRad="38100" dist="38100" dir="2700000" algn="tl">
                    <a:schemeClr val="tx1"/>
                  </a:outerShdw>
                </a:effectLst>
              </a:rPr>
              <a:t>touched</a:t>
            </a:r>
            <a:r>
              <a:rPr lang="en-US" sz="4700" b="1" dirty="0">
                <a:solidFill>
                  <a:schemeClr val="bg1"/>
                </a:solidFill>
                <a:effectLst>
                  <a:glow rad="127000">
                    <a:srgbClr val="283115"/>
                  </a:glow>
                  <a:outerShdw blurRad="38100" dist="38100" dir="2700000" algn="tl">
                    <a:schemeClr val="tx1"/>
                  </a:outerShdw>
                </a:effectLst>
              </a:rPr>
              <a:t>—this we </a:t>
            </a:r>
            <a:r>
              <a:rPr lang="en-US" sz="4700" b="1" dirty="0">
                <a:solidFill>
                  <a:schemeClr val="bg1"/>
                </a:solidFill>
                <a:effectLst>
                  <a:glow rad="127000">
                    <a:srgbClr val="AC0000"/>
                  </a:glow>
                  <a:outerShdw blurRad="38100" dist="38100" dir="2700000" algn="tl">
                    <a:schemeClr val="tx1"/>
                  </a:outerShdw>
                </a:effectLst>
              </a:rPr>
              <a:t>proclaim</a:t>
            </a:r>
            <a:r>
              <a:rPr lang="en-US" sz="4700" b="1" dirty="0">
                <a:solidFill>
                  <a:schemeClr val="bg1"/>
                </a:solidFill>
                <a:effectLst>
                  <a:glow rad="127000">
                    <a:srgbClr val="283115"/>
                  </a:glow>
                  <a:outerShdw blurRad="38100" dist="38100" dir="2700000" algn="tl">
                    <a:schemeClr val="tx1"/>
                  </a:outerShdw>
                </a:effectLst>
              </a:rPr>
              <a:t> concerning the Word of life. </a:t>
            </a:r>
            <a:r>
              <a:rPr lang="en-US" sz="4700" b="1" baseline="30000" dirty="0">
                <a:solidFill>
                  <a:schemeClr val="bg1"/>
                </a:solidFill>
                <a:effectLst>
                  <a:glow rad="127000">
                    <a:srgbClr val="283115"/>
                  </a:glow>
                  <a:outerShdw blurRad="38100" dist="38100" dir="2700000" algn="tl">
                    <a:schemeClr val="tx1"/>
                  </a:outerShdw>
                </a:effectLst>
              </a:rPr>
              <a:t>2</a:t>
            </a:r>
            <a:r>
              <a:rPr lang="en-US" sz="4700" b="1" dirty="0">
                <a:solidFill>
                  <a:schemeClr val="bg1"/>
                </a:solidFill>
                <a:effectLst>
                  <a:glow rad="127000">
                    <a:srgbClr val="283115"/>
                  </a:glow>
                  <a:outerShdw blurRad="38100" dist="38100" dir="2700000" algn="tl">
                    <a:schemeClr val="tx1"/>
                  </a:outerShdw>
                </a:effectLst>
              </a:rPr>
              <a:t> The life appeared; we have </a:t>
            </a:r>
            <a:r>
              <a:rPr lang="en-US" sz="4700" b="1" u="sng" dirty="0">
                <a:solidFill>
                  <a:schemeClr val="bg1"/>
                </a:solidFill>
                <a:effectLst>
                  <a:glow rad="127000">
                    <a:srgbClr val="283115"/>
                  </a:glow>
                  <a:outerShdw blurRad="38100" dist="38100" dir="2700000" algn="tl">
                    <a:schemeClr val="tx1"/>
                  </a:outerShdw>
                </a:effectLst>
              </a:rPr>
              <a:t>seen</a:t>
            </a:r>
            <a:r>
              <a:rPr lang="en-US" sz="4700" b="1" dirty="0">
                <a:solidFill>
                  <a:schemeClr val="bg1"/>
                </a:solidFill>
                <a:effectLst>
                  <a:glow rad="127000">
                    <a:srgbClr val="283115"/>
                  </a:glow>
                  <a:outerShdw blurRad="38100" dist="38100" dir="2700000" algn="tl">
                    <a:schemeClr val="tx1"/>
                  </a:outerShdw>
                </a:effectLst>
              </a:rPr>
              <a:t> it and </a:t>
            </a:r>
            <a:r>
              <a:rPr lang="en-US" sz="4700" b="1" dirty="0">
                <a:solidFill>
                  <a:schemeClr val="bg1"/>
                </a:solidFill>
                <a:effectLst>
                  <a:glow rad="127000">
                    <a:srgbClr val="AC0000"/>
                  </a:glow>
                  <a:outerShdw blurRad="38100" dist="38100" dir="2700000" algn="tl">
                    <a:schemeClr val="tx1"/>
                  </a:outerShdw>
                </a:effectLst>
              </a:rPr>
              <a:t>testify</a:t>
            </a:r>
            <a:r>
              <a:rPr lang="en-US" sz="4700" b="1" dirty="0">
                <a:solidFill>
                  <a:schemeClr val="bg1"/>
                </a:solidFill>
                <a:effectLst>
                  <a:glow rad="127000">
                    <a:srgbClr val="283115"/>
                  </a:glow>
                  <a:outerShdw blurRad="38100" dist="38100" dir="2700000" algn="tl">
                    <a:schemeClr val="tx1"/>
                  </a:outerShdw>
                </a:effectLst>
              </a:rPr>
              <a:t> to it, and we </a:t>
            </a:r>
            <a:r>
              <a:rPr lang="en-US" sz="4700" b="1" dirty="0">
                <a:solidFill>
                  <a:schemeClr val="bg1"/>
                </a:solidFill>
                <a:effectLst>
                  <a:glow rad="127000">
                    <a:srgbClr val="AC0000"/>
                  </a:glow>
                  <a:outerShdw blurRad="38100" dist="38100" dir="2700000" algn="tl">
                    <a:schemeClr val="tx1"/>
                  </a:outerShdw>
                </a:effectLst>
              </a:rPr>
              <a:t>proclaim</a:t>
            </a:r>
            <a:r>
              <a:rPr lang="en-US" sz="4700" b="1" dirty="0">
                <a:solidFill>
                  <a:schemeClr val="bg1"/>
                </a:solidFill>
                <a:effectLst>
                  <a:glow rad="127000">
                    <a:srgbClr val="283115"/>
                  </a:glow>
                  <a:outerShdw blurRad="38100" dist="38100" dir="2700000" algn="tl">
                    <a:schemeClr val="tx1"/>
                  </a:outerShdw>
                </a:effectLst>
              </a:rPr>
              <a:t> to you the eternal life, </a:t>
            </a:r>
            <a:endParaRPr lang="en-US" sz="4700" b="1" dirty="0">
              <a:solidFill>
                <a:schemeClr val="bg1"/>
              </a:solidFill>
              <a:effectLst>
                <a:glow rad="127000">
                  <a:srgbClr val="283115"/>
                </a:glow>
                <a:outerShdw blurRad="38100" dist="38100" dir="2700000" algn="tl">
                  <a:schemeClr val="tx1"/>
                </a:outerShdw>
              </a:effectLst>
            </a:endParaRPr>
          </a:p>
        </p:txBody>
      </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5000" b="1" u="sng" dirty="0">
                <a:ln w="15875">
                  <a:noFill/>
                </a:ln>
                <a:solidFill>
                  <a:schemeClr val="bg1"/>
                </a:solidFill>
                <a:effectLst>
                  <a:glow rad="127000">
                    <a:srgbClr val="283115"/>
                  </a:glow>
                  <a:outerShdw blurRad="38100" dist="38100" dir="2700000" algn="tl">
                    <a:schemeClr val="tx1"/>
                  </a:outerShdw>
                </a:effectLst>
              </a:rPr>
              <a:t>1 John 1:1-4</a:t>
            </a:r>
          </a:p>
        </p:txBody>
      </p:sp>
    </p:spTree>
    <p:extLst>
      <p:ext uri="{BB962C8B-B14F-4D97-AF65-F5344CB8AC3E}">
        <p14:creationId xmlns:p14="http://schemas.microsoft.com/office/powerpoint/2010/main" val="1242211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nodeType="with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5000" b="1" u="sng" dirty="0">
                <a:ln w="15875">
                  <a:noFill/>
                </a:ln>
                <a:solidFill>
                  <a:schemeClr val="bg1"/>
                </a:solidFill>
                <a:effectLst>
                  <a:glow rad="127000">
                    <a:srgbClr val="283115"/>
                  </a:glow>
                  <a:outerShdw blurRad="38100" dist="38100" dir="2700000" algn="tl">
                    <a:schemeClr val="tx1"/>
                  </a:outerShdw>
                </a:effectLst>
              </a:rPr>
              <a:t>1 John 1:1-4</a:t>
            </a:r>
          </a:p>
        </p:txBody>
      </p:sp>
      <p:sp>
        <p:nvSpPr>
          <p:cNvPr id="7" name="Content Placeholder 3"/>
          <p:cNvSpPr>
            <a:spLocks noGrp="1"/>
          </p:cNvSpPr>
          <p:nvPr>
            <p:ph idx="1"/>
          </p:nvPr>
        </p:nvSpPr>
        <p:spPr>
          <a:xfrm>
            <a:off x="152400" y="914400"/>
            <a:ext cx="8839200" cy="5943600"/>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4700" b="1" dirty="0">
                <a:solidFill>
                  <a:schemeClr val="bg1"/>
                </a:solidFill>
                <a:effectLst>
                  <a:glow rad="127000">
                    <a:srgbClr val="283115"/>
                  </a:glow>
                  <a:outerShdw blurRad="38100" dist="38100" dir="2700000" algn="tl">
                    <a:schemeClr val="tx1"/>
                  </a:outerShdw>
                </a:effectLst>
              </a:rPr>
              <a:t>which was with the Father and </a:t>
            </a:r>
          </a:p>
          <a:p>
            <a:pPr marL="0" indent="0" algn="ctr">
              <a:lnSpc>
                <a:spcPct val="85000"/>
              </a:lnSpc>
              <a:spcBef>
                <a:spcPts val="0"/>
              </a:spcBef>
              <a:buClr>
                <a:srgbClr val="FF0000"/>
              </a:buClr>
              <a:buSzPct val="100000"/>
              <a:buNone/>
            </a:pPr>
            <a:r>
              <a:rPr lang="en-US" sz="4700" b="1" dirty="0">
                <a:solidFill>
                  <a:schemeClr val="bg1"/>
                </a:solidFill>
                <a:effectLst>
                  <a:glow rad="127000">
                    <a:srgbClr val="283115"/>
                  </a:glow>
                  <a:outerShdw blurRad="38100" dist="38100" dir="2700000" algn="tl">
                    <a:schemeClr val="tx1"/>
                  </a:outerShdw>
                </a:effectLst>
              </a:rPr>
              <a:t>has appeared to us. </a:t>
            </a:r>
            <a:r>
              <a:rPr lang="en-US" sz="4700" b="1" baseline="30000" dirty="0">
                <a:solidFill>
                  <a:schemeClr val="bg1"/>
                </a:solidFill>
                <a:effectLst>
                  <a:glow rad="127000">
                    <a:srgbClr val="283115"/>
                  </a:glow>
                  <a:outerShdw blurRad="38100" dist="38100" dir="2700000" algn="tl">
                    <a:schemeClr val="tx1"/>
                  </a:outerShdw>
                </a:effectLst>
              </a:rPr>
              <a:t>3</a:t>
            </a:r>
            <a:r>
              <a:rPr lang="en-US" sz="4700" b="1" dirty="0">
                <a:solidFill>
                  <a:schemeClr val="bg1"/>
                </a:solidFill>
                <a:effectLst>
                  <a:glow rad="127000">
                    <a:srgbClr val="283115"/>
                  </a:glow>
                  <a:outerShdw blurRad="38100" dist="38100" dir="2700000" algn="tl">
                    <a:schemeClr val="tx1"/>
                  </a:outerShdw>
                </a:effectLst>
              </a:rPr>
              <a:t> We </a:t>
            </a:r>
            <a:r>
              <a:rPr lang="en-US" sz="4700" b="1" dirty="0">
                <a:solidFill>
                  <a:schemeClr val="bg1"/>
                </a:solidFill>
                <a:effectLst>
                  <a:glow rad="127000">
                    <a:srgbClr val="AC0000"/>
                  </a:glow>
                  <a:outerShdw blurRad="38100" dist="38100" dir="2700000" algn="tl">
                    <a:schemeClr val="tx1"/>
                  </a:outerShdw>
                </a:effectLst>
              </a:rPr>
              <a:t>proclaim</a:t>
            </a:r>
            <a:r>
              <a:rPr lang="en-US" sz="4700" b="1" dirty="0">
                <a:solidFill>
                  <a:schemeClr val="bg1"/>
                </a:solidFill>
                <a:effectLst>
                  <a:glow rad="127000">
                    <a:srgbClr val="283115"/>
                  </a:glow>
                  <a:outerShdw blurRad="38100" dist="38100" dir="2700000" algn="tl">
                    <a:schemeClr val="tx1"/>
                  </a:outerShdw>
                </a:effectLst>
              </a:rPr>
              <a:t> to you what we have </a:t>
            </a:r>
            <a:r>
              <a:rPr lang="en-US" sz="4700" b="1" u="sng" dirty="0">
                <a:solidFill>
                  <a:schemeClr val="bg1"/>
                </a:solidFill>
                <a:effectLst>
                  <a:glow rad="127000">
                    <a:srgbClr val="283115"/>
                  </a:glow>
                  <a:outerShdw blurRad="38100" dist="38100" dir="2700000" algn="tl">
                    <a:schemeClr val="tx1"/>
                  </a:outerShdw>
                </a:effectLst>
              </a:rPr>
              <a:t>seen</a:t>
            </a:r>
            <a:r>
              <a:rPr lang="en-US" sz="4700" b="1" dirty="0">
                <a:solidFill>
                  <a:schemeClr val="bg1"/>
                </a:solidFill>
                <a:effectLst>
                  <a:glow rad="127000">
                    <a:srgbClr val="283115"/>
                  </a:glow>
                  <a:outerShdw blurRad="38100" dist="38100" dir="2700000" algn="tl">
                    <a:schemeClr val="tx1"/>
                  </a:outerShdw>
                </a:effectLst>
              </a:rPr>
              <a:t> and </a:t>
            </a:r>
            <a:r>
              <a:rPr lang="en-US" sz="4700" b="1" u="sng" dirty="0">
                <a:solidFill>
                  <a:schemeClr val="bg1"/>
                </a:solidFill>
                <a:effectLst>
                  <a:glow rad="127000">
                    <a:srgbClr val="283115"/>
                  </a:glow>
                  <a:outerShdw blurRad="38100" dist="38100" dir="2700000" algn="tl">
                    <a:schemeClr val="tx1"/>
                  </a:outerShdw>
                </a:effectLst>
              </a:rPr>
              <a:t>heard</a:t>
            </a:r>
            <a:r>
              <a:rPr lang="en-US" sz="4700" b="1" dirty="0">
                <a:solidFill>
                  <a:schemeClr val="bg1"/>
                </a:solidFill>
                <a:effectLst>
                  <a:glow rad="127000">
                    <a:srgbClr val="283115"/>
                  </a:glow>
                  <a:outerShdw blurRad="38100" dist="38100" dir="2700000" algn="tl">
                    <a:schemeClr val="tx1"/>
                  </a:outerShdw>
                </a:effectLst>
              </a:rPr>
              <a:t>, </a:t>
            </a:r>
            <a:r>
              <a:rPr lang="en-US" sz="4700" b="1" dirty="0">
                <a:solidFill>
                  <a:schemeClr val="bg1"/>
                </a:solidFill>
                <a:effectLst>
                  <a:glow rad="127000">
                    <a:srgbClr val="AC0000"/>
                  </a:glow>
                  <a:outerShdw blurRad="38100" dist="38100" dir="2700000" algn="tl">
                    <a:schemeClr val="tx1"/>
                  </a:outerShdw>
                </a:effectLst>
              </a:rPr>
              <a:t>so that you also may have fellowship with us</a:t>
            </a:r>
            <a:r>
              <a:rPr lang="en-US" sz="4700" b="1" dirty="0">
                <a:solidFill>
                  <a:schemeClr val="bg1"/>
                </a:solidFill>
                <a:effectLst>
                  <a:glow rad="127000">
                    <a:srgbClr val="283115"/>
                  </a:glow>
                  <a:outerShdw blurRad="38100" dist="38100" dir="2700000" algn="tl">
                    <a:schemeClr val="tx1"/>
                  </a:outerShdw>
                </a:effectLst>
              </a:rPr>
              <a:t>. And our fellowship is with the Father and with his Son, Jesus Christ. </a:t>
            </a:r>
            <a:r>
              <a:rPr lang="en-US" sz="4700" b="1" baseline="30000" dirty="0">
                <a:solidFill>
                  <a:schemeClr val="bg1"/>
                </a:solidFill>
                <a:effectLst>
                  <a:glow rad="127000">
                    <a:srgbClr val="283115"/>
                  </a:glow>
                  <a:outerShdw blurRad="38100" dist="38100" dir="2700000" algn="tl">
                    <a:schemeClr val="tx1"/>
                  </a:outerShdw>
                </a:effectLst>
              </a:rPr>
              <a:t>4</a:t>
            </a:r>
            <a:r>
              <a:rPr lang="en-US" sz="4700" b="1" dirty="0">
                <a:solidFill>
                  <a:schemeClr val="bg1"/>
                </a:solidFill>
                <a:effectLst>
                  <a:glow rad="127000">
                    <a:srgbClr val="283115"/>
                  </a:glow>
                  <a:outerShdw blurRad="38100" dist="38100" dir="2700000" algn="tl">
                    <a:schemeClr val="tx1"/>
                  </a:outerShdw>
                </a:effectLst>
              </a:rPr>
              <a:t> We write this to make our joy complete.</a:t>
            </a:r>
            <a:endParaRPr lang="en-US" sz="4700" b="1" dirty="0">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3938502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5000" b="1" u="sng" dirty="0">
                <a:ln w="15875">
                  <a:noFill/>
                </a:ln>
                <a:solidFill>
                  <a:schemeClr val="bg1"/>
                </a:solidFill>
                <a:effectLst>
                  <a:glow rad="127000">
                    <a:srgbClr val="283115"/>
                  </a:glow>
                  <a:outerShdw blurRad="38100" dist="38100" dir="2700000" algn="tl">
                    <a:schemeClr val="tx1"/>
                  </a:outerShdw>
                </a:effectLst>
              </a:rPr>
              <a:t>Romans 10:14-17</a:t>
            </a:r>
            <a:endParaRPr lang="en-US" sz="5000" b="1" u="sng" dirty="0">
              <a:ln w="15875">
                <a:noFill/>
              </a:ln>
              <a:solidFill>
                <a:schemeClr val="bg1"/>
              </a:solidFill>
              <a:effectLst>
                <a:glow rad="127000">
                  <a:srgbClr val="283115"/>
                </a:glow>
                <a:outerShdw blurRad="38100" dist="38100" dir="2700000" algn="tl">
                  <a:schemeClr val="tx1"/>
                </a:outerShdw>
              </a:effectLst>
            </a:endParaRPr>
          </a:p>
        </p:txBody>
      </p:sp>
      <p:sp>
        <p:nvSpPr>
          <p:cNvPr id="7" name="Content Placeholder 3"/>
          <p:cNvSpPr>
            <a:spLocks noGrp="1"/>
          </p:cNvSpPr>
          <p:nvPr>
            <p:ph idx="1"/>
          </p:nvPr>
        </p:nvSpPr>
        <p:spPr>
          <a:xfrm>
            <a:off x="152400" y="914400"/>
            <a:ext cx="8839200" cy="5943600"/>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4700" b="1" baseline="30000" dirty="0">
                <a:solidFill>
                  <a:schemeClr val="bg1"/>
                </a:solidFill>
                <a:effectLst>
                  <a:glow rad="127000">
                    <a:srgbClr val="283115"/>
                  </a:glow>
                  <a:outerShdw blurRad="38100" dist="38100" dir="2700000" algn="tl">
                    <a:schemeClr val="tx1"/>
                  </a:outerShdw>
                </a:effectLst>
              </a:rPr>
              <a:t>14</a:t>
            </a:r>
            <a:r>
              <a:rPr lang="en-US" sz="4700" b="1" dirty="0">
                <a:solidFill>
                  <a:schemeClr val="bg1"/>
                </a:solidFill>
                <a:effectLst>
                  <a:glow rad="127000">
                    <a:srgbClr val="283115"/>
                  </a:glow>
                  <a:outerShdw blurRad="38100" dist="38100" dir="2700000" algn="tl">
                    <a:schemeClr val="tx1"/>
                  </a:outerShdw>
                </a:effectLst>
              </a:rPr>
              <a:t> How, then, can they call on the one they have not believed in? And how can they believe in the one of whom they have not heard? And how can they hear without someone preaching to them? </a:t>
            </a:r>
            <a:r>
              <a:rPr lang="en-US" sz="4700" b="1" baseline="30000" dirty="0">
                <a:solidFill>
                  <a:schemeClr val="bg1"/>
                </a:solidFill>
                <a:effectLst>
                  <a:glow rad="127000">
                    <a:srgbClr val="283115"/>
                  </a:glow>
                  <a:outerShdw blurRad="38100" dist="38100" dir="2700000" algn="tl">
                    <a:schemeClr val="tx1"/>
                  </a:outerShdw>
                </a:effectLst>
              </a:rPr>
              <a:t>15</a:t>
            </a:r>
            <a:r>
              <a:rPr lang="en-US" sz="4700" b="1" dirty="0">
                <a:solidFill>
                  <a:schemeClr val="bg1"/>
                </a:solidFill>
                <a:effectLst>
                  <a:glow rad="127000">
                    <a:srgbClr val="283115"/>
                  </a:glow>
                  <a:outerShdw blurRad="38100" dist="38100" dir="2700000" algn="tl">
                    <a:schemeClr val="tx1"/>
                  </a:outerShdw>
                </a:effectLst>
              </a:rPr>
              <a:t> And how can anyone preach unless they are sent? </a:t>
            </a:r>
            <a:br>
              <a:rPr lang="en-US" sz="4700" b="1" dirty="0">
                <a:solidFill>
                  <a:schemeClr val="bg1"/>
                </a:solidFill>
                <a:effectLst>
                  <a:glow rad="127000">
                    <a:srgbClr val="283115"/>
                  </a:glow>
                  <a:outerShdw blurRad="38100" dist="38100" dir="2700000" algn="tl">
                    <a:schemeClr val="tx1"/>
                  </a:outerShdw>
                </a:effectLst>
              </a:rPr>
            </a:br>
            <a:r>
              <a:rPr lang="en-US" sz="4700" b="1" dirty="0">
                <a:solidFill>
                  <a:schemeClr val="bg1"/>
                </a:solidFill>
                <a:effectLst>
                  <a:glow rad="127000">
                    <a:srgbClr val="283115"/>
                  </a:glow>
                  <a:outerShdw blurRad="38100" dist="38100" dir="2700000" algn="tl">
                    <a:schemeClr val="tx1"/>
                  </a:outerShdw>
                </a:effectLst>
              </a:rPr>
              <a:t>As it is written: </a:t>
            </a:r>
            <a:endParaRPr lang="en-US" sz="4700" b="1" dirty="0">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2837706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152400" y="914400"/>
            <a:ext cx="8839200" cy="5943600"/>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4700" b="1" dirty="0">
                <a:solidFill>
                  <a:schemeClr val="bg1"/>
                </a:solidFill>
                <a:effectLst>
                  <a:glow rad="127000">
                    <a:srgbClr val="283115"/>
                  </a:glow>
                  <a:outerShdw blurRad="38100" dist="38100" dir="2700000" algn="tl">
                    <a:schemeClr val="tx1"/>
                  </a:outerShdw>
                </a:effectLst>
              </a:rPr>
              <a:t>“How beautiful are the feet of those who bring good news!” </a:t>
            </a:r>
            <a:r>
              <a:rPr lang="en-US" sz="4700" b="1" baseline="30000" dirty="0">
                <a:solidFill>
                  <a:schemeClr val="bg1"/>
                </a:solidFill>
                <a:effectLst>
                  <a:glow rad="127000">
                    <a:srgbClr val="283115"/>
                  </a:glow>
                  <a:outerShdw blurRad="38100" dist="38100" dir="2700000" algn="tl">
                    <a:schemeClr val="tx1"/>
                  </a:outerShdw>
                </a:effectLst>
              </a:rPr>
              <a:t>16</a:t>
            </a:r>
            <a:r>
              <a:rPr lang="en-US" sz="4700" b="1" dirty="0">
                <a:solidFill>
                  <a:schemeClr val="bg1"/>
                </a:solidFill>
                <a:effectLst>
                  <a:glow rad="127000">
                    <a:srgbClr val="283115"/>
                  </a:glow>
                  <a:outerShdw blurRad="38100" dist="38100" dir="2700000" algn="tl">
                    <a:schemeClr val="tx1"/>
                  </a:outerShdw>
                </a:effectLst>
              </a:rPr>
              <a:t> But not all the Israelites accepted the good news. For Isaiah says, “Lord, who has believed our message?” </a:t>
            </a:r>
            <a:r>
              <a:rPr lang="en-US" sz="4700" b="1" baseline="30000" dirty="0">
                <a:solidFill>
                  <a:schemeClr val="bg1"/>
                </a:solidFill>
                <a:effectLst>
                  <a:glow rad="127000">
                    <a:srgbClr val="283115"/>
                  </a:glow>
                  <a:outerShdw blurRad="38100" dist="38100" dir="2700000" algn="tl">
                    <a:schemeClr val="tx1"/>
                  </a:outerShdw>
                </a:effectLst>
              </a:rPr>
              <a:t>17</a:t>
            </a:r>
            <a:r>
              <a:rPr lang="en-US" sz="4700" b="1" dirty="0">
                <a:solidFill>
                  <a:schemeClr val="bg1"/>
                </a:solidFill>
                <a:effectLst>
                  <a:glow rad="127000">
                    <a:srgbClr val="283115"/>
                  </a:glow>
                  <a:outerShdw blurRad="38100" dist="38100" dir="2700000" algn="tl">
                    <a:schemeClr val="tx1"/>
                  </a:outerShdw>
                </a:effectLst>
              </a:rPr>
              <a:t> Consequently, faith comes from hearing the message, and the message is heard through the word about Christ.</a:t>
            </a:r>
            <a:endParaRPr lang="en-US" sz="4700" b="1" dirty="0">
              <a:solidFill>
                <a:schemeClr val="bg1"/>
              </a:solidFill>
              <a:effectLst>
                <a:glow rad="127000">
                  <a:srgbClr val="283115"/>
                </a:glow>
                <a:outerShdw blurRad="38100" dist="38100" dir="2700000" algn="tl">
                  <a:schemeClr val="tx1"/>
                </a:outerShdw>
              </a:effectLst>
            </a:endParaRPr>
          </a:p>
        </p:txBody>
      </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5000" b="1" u="sng" dirty="0">
                <a:ln w="15875">
                  <a:noFill/>
                </a:ln>
                <a:solidFill>
                  <a:schemeClr val="bg1"/>
                </a:solidFill>
                <a:effectLst>
                  <a:glow rad="127000">
                    <a:srgbClr val="283115"/>
                  </a:glow>
                  <a:outerShdw blurRad="38100" dist="38100" dir="2700000" algn="tl">
                    <a:schemeClr val="tx1"/>
                  </a:outerShdw>
                </a:effectLst>
              </a:rPr>
              <a:t>Romans 10:14-17</a:t>
            </a:r>
            <a:endParaRPr lang="en-US" sz="5000" b="1" u="sng" dirty="0">
              <a:ln w="15875">
                <a:noFill/>
              </a:ln>
              <a:solidFill>
                <a:schemeClr val="bg1"/>
              </a:solidFill>
              <a:effectLst>
                <a:glow rad="127000">
                  <a:srgbClr val="283115"/>
                </a:glow>
                <a:outerShdw blurRad="38100" dist="38100" dir="2700000" algn="tl">
                  <a:schemeClr val="tx1"/>
                </a:outerShdw>
              </a:effectLst>
            </a:endParaRPr>
          </a:p>
        </p:txBody>
      </p:sp>
    </p:spTree>
    <p:extLst>
      <p:ext uri="{BB962C8B-B14F-4D97-AF65-F5344CB8AC3E}">
        <p14:creationId xmlns:p14="http://schemas.microsoft.com/office/powerpoint/2010/main" val="41060508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152400" y="1143000"/>
            <a:ext cx="8763000" cy="5714999"/>
          </a:xfrm>
          <a:effectLst>
            <a:glow rad="63500">
              <a:schemeClr val="bg1"/>
            </a:glow>
          </a:effectLst>
        </p:spPr>
        <p:txBody>
          <a:bodyPr>
            <a:noAutofit/>
          </a:bodyPr>
          <a:lstStyle/>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I pray that you may be </a:t>
            </a:r>
            <a:r>
              <a:rPr lang="en-US" sz="6000" b="1" dirty="0">
                <a:solidFill>
                  <a:schemeClr val="bg1"/>
                </a:solidFill>
                <a:effectLst>
                  <a:glow rad="127000">
                    <a:srgbClr val="AC0000"/>
                  </a:glow>
                  <a:outerShdw blurRad="38100" dist="38100" dir="2700000" algn="tl">
                    <a:schemeClr val="tx1"/>
                  </a:outerShdw>
                </a:effectLst>
              </a:rPr>
              <a:t>active</a:t>
            </a:r>
            <a:r>
              <a:rPr lang="en-US" sz="6000" b="1" dirty="0">
                <a:solidFill>
                  <a:schemeClr val="bg1"/>
                </a:solidFill>
                <a:effectLst>
                  <a:glow rad="127000">
                    <a:srgbClr val="283115"/>
                  </a:glow>
                  <a:outerShdw blurRad="38100" dist="38100" dir="2700000" algn="tl">
                    <a:schemeClr val="tx1"/>
                  </a:outerShdw>
                </a:effectLst>
              </a:rPr>
              <a:t> in </a:t>
            </a:r>
            <a:r>
              <a:rPr lang="en-US" sz="6000" b="1" dirty="0">
                <a:solidFill>
                  <a:schemeClr val="bg1"/>
                </a:solidFill>
                <a:effectLst>
                  <a:glow rad="127000">
                    <a:srgbClr val="AC0000"/>
                  </a:glow>
                  <a:outerShdw blurRad="38100" dist="38100" dir="2700000" algn="tl">
                    <a:schemeClr val="tx1"/>
                  </a:outerShdw>
                </a:effectLst>
              </a:rPr>
              <a:t>sharing your faith</a:t>
            </a:r>
            <a:r>
              <a:rPr lang="en-US" sz="6000" b="1" dirty="0">
                <a:solidFill>
                  <a:schemeClr val="bg1"/>
                </a:solidFill>
                <a:effectLst>
                  <a:glow rad="127000">
                    <a:srgbClr val="283115"/>
                  </a:glow>
                  <a:outerShdw blurRad="38100" dist="38100" dir="2700000" algn="tl">
                    <a:schemeClr val="tx1"/>
                  </a:outerShdw>
                </a:effectLst>
              </a:rPr>
              <a:t>, so that you will have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a full understanding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of every good thing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we have in Christ.</a:t>
            </a:r>
            <a:endParaRPr lang="en-US" sz="6000" b="1" dirty="0">
              <a:solidFill>
                <a:schemeClr val="bg1"/>
              </a:solidFill>
              <a:effectLst>
                <a:glow rad="127000">
                  <a:srgbClr val="283115"/>
                </a:glow>
                <a:outerShdw blurRad="38100" dist="38100" dir="2700000" algn="tl">
                  <a:schemeClr val="tx1"/>
                </a:outerShdw>
              </a:effectLst>
            </a:endParaRPr>
          </a:p>
        </p:txBody>
      </p:sp>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6000" b="1" u="sng" dirty="0">
                <a:ln w="15875">
                  <a:noFill/>
                </a:ln>
                <a:solidFill>
                  <a:schemeClr val="bg1"/>
                </a:solidFill>
                <a:effectLst>
                  <a:glow rad="127000">
                    <a:srgbClr val="283115"/>
                  </a:glow>
                  <a:outerShdw blurRad="38100" dist="38100" dir="2700000" algn="tl">
                    <a:schemeClr val="tx1"/>
                  </a:outerShdw>
                </a:effectLst>
              </a:rPr>
              <a:t>Philemon 6</a:t>
            </a:r>
          </a:p>
        </p:txBody>
      </p:sp>
    </p:spTree>
    <p:extLst>
      <p:ext uri="{BB962C8B-B14F-4D97-AF65-F5344CB8AC3E}">
        <p14:creationId xmlns:p14="http://schemas.microsoft.com/office/powerpoint/2010/main" val="24404479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p:cNvSpPr>
            <a:spLocks noGrp="1"/>
          </p:cNvSpPr>
          <p:nvPr>
            <p:ph idx="1"/>
          </p:nvPr>
        </p:nvSpPr>
        <p:spPr>
          <a:xfrm>
            <a:off x="152400" y="1143000"/>
            <a:ext cx="8763000" cy="5714999"/>
          </a:xfrm>
          <a:effectLst>
            <a:glow rad="63500">
              <a:srgbClr val="AC0000"/>
            </a:glow>
          </a:effectLst>
        </p:spPr>
        <p:txBody>
          <a:bodyPr>
            <a:noAutofit/>
          </a:bodyPr>
          <a:lstStyle/>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I pray that you may be active in sharing your faith, so that you will have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a</a:t>
            </a:r>
            <a:r>
              <a:rPr lang="en-US" sz="6000" b="1" dirty="0">
                <a:solidFill>
                  <a:schemeClr val="bg1"/>
                </a:solidFill>
                <a:effectLst>
                  <a:glow rad="127000">
                    <a:srgbClr val="AC0000"/>
                  </a:glow>
                  <a:outerShdw blurRad="38100" dist="38100" dir="2700000" algn="tl">
                    <a:schemeClr val="tx1"/>
                  </a:outerShdw>
                </a:effectLst>
              </a:rPr>
              <a:t> full understanding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of every good thing </a:t>
            </a:r>
          </a:p>
          <a:p>
            <a:pPr marL="0" indent="0" algn="ctr">
              <a:lnSpc>
                <a:spcPct val="85000"/>
              </a:lnSpc>
              <a:spcBef>
                <a:spcPts val="0"/>
              </a:spcBef>
              <a:buClr>
                <a:srgbClr val="FF0000"/>
              </a:buClr>
              <a:buSzPct val="100000"/>
              <a:buNone/>
            </a:pPr>
            <a:r>
              <a:rPr lang="en-US" sz="6000" b="1" dirty="0">
                <a:solidFill>
                  <a:schemeClr val="bg1"/>
                </a:solidFill>
                <a:effectLst>
                  <a:glow rad="127000">
                    <a:srgbClr val="283115"/>
                  </a:glow>
                  <a:outerShdw blurRad="38100" dist="38100" dir="2700000" algn="tl">
                    <a:schemeClr val="tx1"/>
                  </a:outerShdw>
                </a:effectLst>
              </a:rPr>
              <a:t>         we have in Christ.</a:t>
            </a:r>
            <a:endParaRPr lang="en-US" sz="6000" b="1" dirty="0">
              <a:solidFill>
                <a:schemeClr val="bg1"/>
              </a:solidFill>
              <a:effectLst>
                <a:glow rad="127000">
                  <a:srgbClr val="283115"/>
                </a:glow>
                <a:outerShdw blurRad="38100" dist="38100" dir="2700000" algn="tl">
                  <a:schemeClr val="tx1"/>
                </a:outerShdw>
              </a:effectLst>
            </a:endParaRPr>
          </a:p>
        </p:txBody>
      </p:sp>
      <p:grpSp>
        <p:nvGrpSpPr>
          <p:cNvPr id="8" name="Group 7"/>
          <p:cNvGrpSpPr/>
          <p:nvPr/>
        </p:nvGrpSpPr>
        <p:grpSpPr>
          <a:xfrm>
            <a:off x="152400" y="4038600"/>
            <a:ext cx="2133600" cy="2667440"/>
            <a:chOff x="329564" y="716929"/>
            <a:chExt cx="4721114" cy="5996370"/>
          </a:xfrm>
        </p:grpSpPr>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29564" y="1664154"/>
              <a:ext cx="3720928" cy="5049145"/>
            </a:xfrm>
            <a:prstGeom prst="rect">
              <a:avLst/>
            </a:prstGeom>
            <a:effectLst>
              <a:glow>
                <a:schemeClr val="bg1"/>
              </a:glow>
              <a:outerShdw blurRad="50800" dist="50800" dir="5400000" algn="ctr" rotWithShape="0">
                <a:schemeClr val="tx1">
                  <a:alpha val="60000"/>
                </a:scheme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716929"/>
              <a:ext cx="4060078" cy="3505200"/>
            </a:xfrm>
            <a:prstGeom prst="rect">
              <a:avLst/>
            </a:prstGeom>
          </p:spPr>
        </p:pic>
      </p:grpSp>
      <p:sp>
        <p:nvSpPr>
          <p:cNvPr id="6" name="Title 2"/>
          <p:cNvSpPr>
            <a:spLocks noGrp="1"/>
          </p:cNvSpPr>
          <p:nvPr>
            <p:ph type="title"/>
          </p:nvPr>
        </p:nvSpPr>
        <p:spPr>
          <a:xfrm>
            <a:off x="152400" y="246516"/>
            <a:ext cx="8763000" cy="533401"/>
          </a:xfrm>
          <a:effectLst>
            <a:glow rad="63500">
              <a:schemeClr val="bg1"/>
            </a:glow>
          </a:effectLst>
        </p:spPr>
        <p:txBody>
          <a:bodyPr>
            <a:noAutofit/>
          </a:bodyPr>
          <a:lstStyle/>
          <a:p>
            <a:pPr>
              <a:lnSpc>
                <a:spcPct val="80000"/>
              </a:lnSpc>
            </a:pPr>
            <a:r>
              <a:rPr lang="en-US" sz="6000" b="1" u="sng" dirty="0">
                <a:ln w="15875">
                  <a:noFill/>
                </a:ln>
                <a:solidFill>
                  <a:schemeClr val="bg1"/>
                </a:solidFill>
                <a:effectLst>
                  <a:glow rad="127000">
                    <a:srgbClr val="283115"/>
                  </a:glow>
                  <a:outerShdw blurRad="38100" dist="38100" dir="2700000" algn="tl">
                    <a:schemeClr val="tx1"/>
                  </a:outerShdw>
                </a:effectLst>
              </a:rPr>
              <a:t>Philemon 6</a:t>
            </a:r>
          </a:p>
        </p:txBody>
      </p:sp>
    </p:spTree>
    <p:extLst>
      <p:ext uri="{BB962C8B-B14F-4D97-AF65-F5344CB8AC3E}">
        <p14:creationId xmlns:p14="http://schemas.microsoft.com/office/powerpoint/2010/main" val="1954191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18359</TotalTime>
  <Words>596</Words>
  <Application>Microsoft Office PowerPoint</Application>
  <PresentationFormat>On-screen Show (4:3)</PresentationFormat>
  <Paragraphs>61</Paragraphs>
  <Slides>18</Slides>
  <Notes>17</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Philemon 6</vt:lpstr>
      <vt:lpstr>1 John 1:1-4</vt:lpstr>
      <vt:lpstr>1 John 1:1-4</vt:lpstr>
      <vt:lpstr>Romans 10:14-17</vt:lpstr>
      <vt:lpstr>Romans 10:14-17</vt:lpstr>
      <vt:lpstr>Philemon 6</vt:lpstr>
      <vt:lpstr>Philemon 6</vt:lpstr>
      <vt:lpstr>When we proclaim Christ, we have a FULL understanding of what         WE have in Christ </vt:lpstr>
      <vt:lpstr>“I think we delight to praise what we enjoy because the praise not merely expresses but completes the enjoyment. It is not out of compliment that lovers keep on telling one            another how beautiful              they are; the delight is           incomplete till it is         expressed.” - C.S. Lewis</vt:lpstr>
      <vt:lpstr>1 John 1:3-4</vt:lpstr>
      <vt:lpstr>A burden comes  before vision</vt:lpstr>
      <vt:lpstr>Romans 9:1-3 (NLT)</vt:lpstr>
      <vt:lpstr>PowerPoint Presentation</vt:lpstr>
      <vt:lpstr>Discipleship is not completely realized if we are not making disciples!</vt:lpstr>
      <vt:lpstr>Discipleship is not completely realized if we are not making disciples!</vt:lpstr>
      <vt:lpstr>Philemon 6</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dc:creator>
  <cp:lastModifiedBy>Shawn McCracken</cp:lastModifiedBy>
  <cp:revision>618</cp:revision>
  <dcterms:created xsi:type="dcterms:W3CDTF">2015-12-02T18:43:37Z</dcterms:created>
  <dcterms:modified xsi:type="dcterms:W3CDTF">2016-12-16T20:35:07Z</dcterms:modified>
</cp:coreProperties>
</file>