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 id="2147483674" r:id="rId3"/>
    <p:sldMasterId id="2147483676" r:id="rId4"/>
    <p:sldMasterId id="2147483678" r:id="rId5"/>
    <p:sldMasterId id="2147483680" r:id="rId6"/>
    <p:sldMasterId id="2147483682" r:id="rId7"/>
    <p:sldMasterId id="2147483684" r:id="rId8"/>
    <p:sldMasterId id="2147483686" r:id="rId9"/>
    <p:sldMasterId id="2147483688" r:id="rId10"/>
  </p:sldMasterIdLst>
  <p:notesMasterIdLst>
    <p:notesMasterId r:id="rId27"/>
  </p:notesMasterIdLst>
  <p:sldIdLst>
    <p:sldId id="476" r:id="rId11"/>
    <p:sldId id="523" r:id="rId12"/>
    <p:sldId id="568" r:id="rId13"/>
    <p:sldId id="570" r:id="rId14"/>
    <p:sldId id="569" r:id="rId15"/>
    <p:sldId id="566" r:id="rId16"/>
    <p:sldId id="571" r:id="rId17"/>
    <p:sldId id="573" r:id="rId18"/>
    <p:sldId id="574" r:id="rId19"/>
    <p:sldId id="575" r:id="rId20"/>
    <p:sldId id="576" r:id="rId21"/>
    <p:sldId id="577" r:id="rId22"/>
    <p:sldId id="578" r:id="rId23"/>
    <p:sldId id="579" r:id="rId24"/>
    <p:sldId id="580" r:id="rId25"/>
    <p:sldId id="581" r:id="rId26"/>
  </p:sldIdLst>
  <p:sldSz cx="9144000" cy="6858000" type="screen4x3"/>
  <p:notesSz cx="6858000" cy="9144000"/>
  <p:embeddedFontLst>
    <p:embeddedFont>
      <p:font typeface="Tw Cen MT" pitchFamily="34" charset="0"/>
      <p:regular r:id="rId28"/>
      <p:bold r:id="rId29"/>
      <p:italic r:id="rId30"/>
      <p:boldItalic r:id="rId31"/>
    </p:embeddedFont>
    <p:embeddedFont>
      <p:font typeface="Calibri"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57"/>
    <a:srgbClr val="FFFFB3"/>
    <a:srgbClr val="7A8686"/>
    <a:srgbClr val="818C8C"/>
    <a:srgbClr val="758181"/>
    <a:srgbClr val="798585"/>
    <a:srgbClr val="737F7F"/>
    <a:srgbClr val="FFFF99"/>
    <a:srgbClr val="084FB8"/>
    <a:srgbClr val="FFF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54" autoAdjust="0"/>
    <p:restoredTop sz="96448" autoAdjust="0"/>
  </p:normalViewPr>
  <p:slideViewPr>
    <p:cSldViewPr>
      <p:cViewPr>
        <p:scale>
          <a:sx n="74" d="100"/>
          <a:sy n="74" d="100"/>
        </p:scale>
        <p:origin x="-600" y="-408"/>
      </p:cViewPr>
      <p:guideLst>
        <p:guide orient="horz" pos="2160"/>
        <p:guide pos="2880"/>
      </p:guideLst>
    </p:cSldViewPr>
  </p:slideViewPr>
  <p:outlineViewPr>
    <p:cViewPr>
      <p:scale>
        <a:sx n="33" d="100"/>
        <a:sy n="33" d="100"/>
      </p:scale>
      <p:origin x="24" y="13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font" Target="fonts/font7.fntdata"/><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font" Target="fonts/font4.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A70A5B-6618-4AAA-9D10-06CB2DA711C5}" type="datetimeFigureOut">
              <a:rPr lang="en-US" smtClean="0"/>
              <a:t>3/31/2013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1F15D2-2588-4EA0-999E-14E313DA9000}" type="slidenum">
              <a:rPr lang="en-US" smtClean="0"/>
              <a:t>‹#›</a:t>
            </a:fld>
            <a:endParaRPr lang="en-US"/>
          </a:p>
        </p:txBody>
      </p:sp>
    </p:spTree>
    <p:extLst>
      <p:ext uri="{BB962C8B-B14F-4D97-AF65-F5344CB8AC3E}">
        <p14:creationId xmlns:p14="http://schemas.microsoft.com/office/powerpoint/2010/main" val="2624095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3CB841FF-2265-490D-82DC-A1CE081A9D8D}" type="datetimeFigureOut">
              <a:rPr lang="en-US" smtClean="0"/>
              <a:t>3/31/2013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t>3/31/2013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t>3/31/2013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solidFill>
                  <a:srgbClr val="DFE6D0"/>
                </a:solidFill>
              </a:rPr>
              <a:pPr/>
              <a:t>3/31/2013</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459C71D3-11B3-4A30-8287-0A25969E69E8}" type="slidenum">
              <a:rPr lang="en-US" smtClean="0">
                <a:solidFill>
                  <a:srgbClr val="DFE6D0"/>
                </a:solidFill>
              </a:rPr>
              <a:pPr/>
              <a:t>‹#›</a:t>
            </a:fld>
            <a:endParaRPr lang="en-US" dirty="0">
              <a:solidFill>
                <a:srgbClr val="DFE6D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solidFill>
                  <a:srgbClr val="DFE6D0"/>
                </a:solidFill>
              </a:rPr>
              <a:pPr/>
              <a:t>3/31/2013</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459C71D3-11B3-4A30-8287-0A25969E69E8}" type="slidenum">
              <a:rPr lang="en-US" smtClean="0">
                <a:solidFill>
                  <a:srgbClr val="DFE6D0"/>
                </a:solidFill>
              </a:rPr>
              <a:pPr/>
              <a:t>‹#›</a:t>
            </a:fld>
            <a:endParaRPr lang="en-US" dirty="0">
              <a:solidFill>
                <a:srgbClr val="DFE6D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solidFill>
                  <a:srgbClr val="DFE6D0"/>
                </a:solidFill>
              </a:rPr>
              <a:pPr/>
              <a:t>3/31/2013</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459C71D3-11B3-4A30-8287-0A25969E69E8}" type="slidenum">
              <a:rPr lang="en-US" smtClean="0">
                <a:solidFill>
                  <a:srgbClr val="DFE6D0"/>
                </a:solidFill>
              </a:rPr>
              <a:pPr/>
              <a:t>‹#›</a:t>
            </a:fld>
            <a:endParaRPr lang="en-US" dirty="0">
              <a:solidFill>
                <a:srgbClr val="DFE6D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solidFill>
                  <a:srgbClr val="DFE6D0"/>
                </a:solidFill>
              </a:rPr>
              <a:pPr/>
              <a:t>3/31/2013</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459C71D3-11B3-4A30-8287-0A25969E69E8}" type="slidenum">
              <a:rPr lang="en-US" smtClean="0">
                <a:solidFill>
                  <a:srgbClr val="DFE6D0"/>
                </a:solidFill>
              </a:rPr>
              <a:pPr/>
              <a:t>‹#›</a:t>
            </a:fld>
            <a:endParaRPr lang="en-US" dirty="0">
              <a:solidFill>
                <a:srgbClr val="DFE6D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solidFill>
                  <a:srgbClr val="DFE6D0"/>
                </a:solidFill>
              </a:rPr>
              <a:pPr/>
              <a:t>3/31/2013</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459C71D3-11B3-4A30-8287-0A25969E69E8}" type="slidenum">
              <a:rPr lang="en-US" smtClean="0">
                <a:solidFill>
                  <a:srgbClr val="DFE6D0"/>
                </a:solidFill>
              </a:rPr>
              <a:pPr/>
              <a:t>‹#›</a:t>
            </a:fld>
            <a:endParaRPr lang="en-US" dirty="0">
              <a:solidFill>
                <a:srgbClr val="DFE6D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solidFill>
                  <a:srgbClr val="DFE6D0"/>
                </a:solidFill>
              </a:rPr>
              <a:pPr/>
              <a:t>3/31/2013</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459C71D3-11B3-4A30-8287-0A25969E69E8}" type="slidenum">
              <a:rPr lang="en-US" smtClean="0">
                <a:solidFill>
                  <a:srgbClr val="DFE6D0"/>
                </a:solidFill>
              </a:rPr>
              <a:pPr/>
              <a:t>‹#›</a:t>
            </a:fld>
            <a:endParaRPr lang="en-US" dirty="0">
              <a:solidFill>
                <a:srgbClr val="DFE6D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solidFill>
                  <a:srgbClr val="DFE6D0"/>
                </a:solidFill>
              </a:rPr>
              <a:pPr/>
              <a:t>3/31/2013</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459C71D3-11B3-4A30-8287-0A25969E69E8}" type="slidenum">
              <a:rPr lang="en-US" smtClean="0">
                <a:solidFill>
                  <a:srgbClr val="DFE6D0"/>
                </a:solidFill>
              </a:rPr>
              <a:pPr/>
              <a:t>‹#›</a:t>
            </a:fld>
            <a:endParaRPr lang="en-US" dirty="0">
              <a:solidFill>
                <a:srgbClr val="DFE6D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solidFill>
                  <a:srgbClr val="DFE6D0"/>
                </a:solidFill>
              </a:rPr>
              <a:pPr/>
              <a:t>3/31/2013</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459C71D3-11B3-4A30-8287-0A25969E69E8}" type="slidenum">
              <a:rPr lang="en-US" smtClean="0">
                <a:solidFill>
                  <a:srgbClr val="DFE6D0"/>
                </a:solidFill>
              </a:rPr>
              <a:pPr/>
              <a:t>‹#›</a:t>
            </a:fld>
            <a:endParaRPr lang="en-US" dirty="0">
              <a:solidFill>
                <a:srgbClr val="DFE6D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t>3/31/2013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solidFill>
                  <a:srgbClr val="DFE6D0"/>
                </a:solidFill>
              </a:rPr>
              <a:pPr/>
              <a:t>3/31/2013</a:t>
            </a:fld>
            <a:endParaRPr lang="en-US" dirty="0">
              <a:solidFill>
                <a:srgbClr val="DFE6D0"/>
              </a:solidFill>
            </a:endParaRPr>
          </a:p>
        </p:txBody>
      </p:sp>
      <p:sp>
        <p:nvSpPr>
          <p:cNvPr id="5" name="Footer Placeholder 4"/>
          <p:cNvSpPr>
            <a:spLocks noGrp="1"/>
          </p:cNvSpPr>
          <p:nvPr>
            <p:ph type="ftr" sz="quarter" idx="11"/>
          </p:nvPr>
        </p:nvSpPr>
        <p:spPr/>
        <p:txBody>
          <a:bodyPr/>
          <a:lstStyle/>
          <a:p>
            <a:endParaRPr lang="en-US" dirty="0">
              <a:solidFill>
                <a:srgbClr val="DFE6D0"/>
              </a:solidFill>
            </a:endParaRPr>
          </a:p>
        </p:txBody>
      </p:sp>
      <p:sp>
        <p:nvSpPr>
          <p:cNvPr id="6" name="Slide Number Placeholder 5"/>
          <p:cNvSpPr>
            <a:spLocks noGrp="1"/>
          </p:cNvSpPr>
          <p:nvPr>
            <p:ph type="sldNum" sz="quarter" idx="12"/>
          </p:nvPr>
        </p:nvSpPr>
        <p:spPr/>
        <p:txBody>
          <a:bodyPr/>
          <a:lstStyle/>
          <a:p>
            <a:fld id="{459C71D3-11B3-4A30-8287-0A25969E69E8}" type="slidenum">
              <a:rPr lang="en-US" smtClean="0">
                <a:solidFill>
                  <a:srgbClr val="DFE6D0"/>
                </a:solidFill>
              </a:rPr>
              <a:pPr/>
              <a:t>‹#›</a:t>
            </a:fld>
            <a:endParaRPr lang="en-US" dirty="0">
              <a:solidFill>
                <a:srgbClr val="DFE6D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3CB841FF-2265-490D-82DC-A1CE081A9D8D}" type="datetimeFigureOut">
              <a:rPr lang="en-US" smtClean="0"/>
              <a:t>3/31/2013</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459C71D3-11B3-4A30-8287-0A25969E69E8}"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B841FF-2265-490D-82DC-A1CE081A9D8D}" type="datetimeFigureOut">
              <a:rPr lang="en-US" smtClean="0"/>
              <a:t>3/31/2013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B841FF-2265-490D-82DC-A1CE081A9D8D}" type="datetimeFigureOut">
              <a:rPr lang="en-US" smtClean="0"/>
              <a:t>3/31/2013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B841FF-2265-490D-82DC-A1CE081A9D8D}" type="datetimeFigureOut">
              <a:rPr lang="en-US" smtClean="0"/>
              <a:t>3/31/2013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841FF-2265-490D-82DC-A1CE081A9D8D}" type="datetimeFigureOut">
              <a:rPr lang="en-US" smtClean="0"/>
              <a:t>3/31/2013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B841FF-2265-490D-82DC-A1CE081A9D8D}" type="datetimeFigureOut">
              <a:rPr lang="en-US" smtClean="0"/>
              <a:t>3/31/2013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t>‹#›</a:t>
            </a:fld>
            <a:endParaRPr lang="en-US" dirty="0"/>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3CB841FF-2265-490D-82DC-A1CE081A9D8D}" type="datetimeFigureOut">
              <a:rPr lang="en-US" smtClean="0"/>
              <a:t>3/31/2013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t>‹#›</a:t>
            </a:fld>
            <a:endParaRPr lang="en-US" dirty="0"/>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CB841FF-2265-490D-82DC-A1CE081A9D8D}" type="datetimeFigureOut">
              <a:rPr lang="en-US" smtClean="0"/>
              <a:t>3/31/2013</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459C71D3-11B3-4A30-8287-0A25969E69E8}"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CB841FF-2265-490D-82DC-A1CE081A9D8D}" type="datetimeFigureOut">
              <a:rPr lang="en-US" smtClean="0">
                <a:solidFill>
                  <a:srgbClr val="DFE6D0"/>
                </a:solidFill>
              </a:rPr>
              <a:pPr/>
              <a:t>3/31/2013</a:t>
            </a:fld>
            <a:endParaRPr lang="en-US" dirty="0">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459C71D3-11B3-4A30-8287-0A25969E69E8}" type="slidenum">
              <a:rPr lang="en-US" smtClean="0">
                <a:solidFill>
                  <a:srgbClr val="DFE6D0"/>
                </a:solidFill>
              </a:rPr>
              <a:pPr/>
              <a:t>‹#›</a:t>
            </a:fld>
            <a:endParaRPr lang="en-US" dirty="0">
              <a:solidFill>
                <a:srgbClr val="DFE6D0"/>
              </a:solidFill>
            </a:endParaRPr>
          </a:p>
        </p:txBody>
      </p:sp>
    </p:spTree>
  </p:cSld>
  <p:clrMap bg1="dk1" tx1="lt1" bg2="dk2" tx2="lt2" accent1="accent1" accent2="accent2" accent3="accent3" accent4="accent4" accent5="accent5" accent6="accent6" hlink="hlink" folHlink="folHlink"/>
  <p:sldLayoutIdLst>
    <p:sldLayoutId id="2147483689" r:id="rId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CB841FF-2265-490D-82DC-A1CE081A9D8D}" type="datetimeFigureOut">
              <a:rPr lang="en-US" smtClean="0">
                <a:solidFill>
                  <a:srgbClr val="DFE6D0"/>
                </a:solidFill>
              </a:rPr>
              <a:pPr/>
              <a:t>3/31/2013</a:t>
            </a:fld>
            <a:endParaRPr lang="en-US" dirty="0">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459C71D3-11B3-4A30-8287-0A25969E69E8}" type="slidenum">
              <a:rPr lang="en-US" smtClean="0">
                <a:solidFill>
                  <a:srgbClr val="DFE6D0"/>
                </a:solidFill>
              </a:rPr>
              <a:pPr/>
              <a:t>‹#›</a:t>
            </a:fld>
            <a:endParaRPr lang="en-US" dirty="0">
              <a:solidFill>
                <a:srgbClr val="DFE6D0"/>
              </a:solidFill>
            </a:endParaRPr>
          </a:p>
        </p:txBody>
      </p:sp>
    </p:spTree>
  </p:cSld>
  <p:clrMap bg1="dk1" tx1="lt1" bg2="dk2" tx2="lt2" accent1="accent1" accent2="accent2" accent3="accent3" accent4="accent4" accent5="accent5" accent6="accent6" hlink="hlink" folHlink="folHlink"/>
  <p:sldLayoutIdLst>
    <p:sldLayoutId id="2147483673" r:id="rId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CB841FF-2265-490D-82DC-A1CE081A9D8D}" type="datetimeFigureOut">
              <a:rPr lang="en-US" smtClean="0">
                <a:solidFill>
                  <a:srgbClr val="DFE6D0"/>
                </a:solidFill>
              </a:rPr>
              <a:pPr/>
              <a:t>3/31/2013</a:t>
            </a:fld>
            <a:endParaRPr lang="en-US" dirty="0">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459C71D3-11B3-4A30-8287-0A25969E69E8}" type="slidenum">
              <a:rPr lang="en-US" smtClean="0">
                <a:solidFill>
                  <a:srgbClr val="DFE6D0"/>
                </a:solidFill>
              </a:rPr>
              <a:pPr/>
              <a:t>‹#›</a:t>
            </a:fld>
            <a:endParaRPr lang="en-US" dirty="0">
              <a:solidFill>
                <a:srgbClr val="DFE6D0"/>
              </a:solidFill>
            </a:endParaRPr>
          </a:p>
        </p:txBody>
      </p:sp>
    </p:spTree>
  </p:cSld>
  <p:clrMap bg1="dk1" tx1="lt1" bg2="dk2" tx2="lt2" accent1="accent1" accent2="accent2" accent3="accent3" accent4="accent4" accent5="accent5" accent6="accent6" hlink="hlink" folHlink="folHlink"/>
  <p:sldLayoutIdLst>
    <p:sldLayoutId id="2147483675" r:id="rId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CB841FF-2265-490D-82DC-A1CE081A9D8D}" type="datetimeFigureOut">
              <a:rPr lang="en-US" smtClean="0">
                <a:solidFill>
                  <a:srgbClr val="DFE6D0"/>
                </a:solidFill>
              </a:rPr>
              <a:pPr/>
              <a:t>3/31/2013</a:t>
            </a:fld>
            <a:endParaRPr lang="en-US" dirty="0">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459C71D3-11B3-4A30-8287-0A25969E69E8}" type="slidenum">
              <a:rPr lang="en-US" smtClean="0">
                <a:solidFill>
                  <a:srgbClr val="DFE6D0"/>
                </a:solidFill>
              </a:rPr>
              <a:pPr/>
              <a:t>‹#›</a:t>
            </a:fld>
            <a:endParaRPr lang="en-US" dirty="0">
              <a:solidFill>
                <a:srgbClr val="DFE6D0"/>
              </a:solidFill>
            </a:endParaRPr>
          </a:p>
        </p:txBody>
      </p:sp>
    </p:spTree>
  </p:cSld>
  <p:clrMap bg1="dk1" tx1="lt1" bg2="dk2" tx2="lt2" accent1="accent1" accent2="accent2" accent3="accent3" accent4="accent4" accent5="accent5" accent6="accent6" hlink="hlink" folHlink="folHlink"/>
  <p:sldLayoutIdLst>
    <p:sldLayoutId id="2147483677" r:id="rId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CB841FF-2265-490D-82DC-A1CE081A9D8D}" type="datetimeFigureOut">
              <a:rPr lang="en-US" smtClean="0">
                <a:solidFill>
                  <a:srgbClr val="DFE6D0"/>
                </a:solidFill>
              </a:rPr>
              <a:pPr/>
              <a:t>3/31/2013</a:t>
            </a:fld>
            <a:endParaRPr lang="en-US" dirty="0">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459C71D3-11B3-4A30-8287-0A25969E69E8}" type="slidenum">
              <a:rPr lang="en-US" smtClean="0">
                <a:solidFill>
                  <a:srgbClr val="DFE6D0"/>
                </a:solidFill>
              </a:rPr>
              <a:pPr/>
              <a:t>‹#›</a:t>
            </a:fld>
            <a:endParaRPr lang="en-US" dirty="0">
              <a:solidFill>
                <a:srgbClr val="DFE6D0"/>
              </a:solidFill>
            </a:endParaRPr>
          </a:p>
        </p:txBody>
      </p:sp>
    </p:spTree>
  </p:cSld>
  <p:clrMap bg1="dk1" tx1="lt1" bg2="dk2" tx2="lt2" accent1="accent1" accent2="accent2" accent3="accent3" accent4="accent4" accent5="accent5" accent6="accent6" hlink="hlink" folHlink="folHlink"/>
  <p:sldLayoutIdLst>
    <p:sldLayoutId id="2147483679" r:id="rId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CB841FF-2265-490D-82DC-A1CE081A9D8D}" type="datetimeFigureOut">
              <a:rPr lang="en-US" smtClean="0">
                <a:solidFill>
                  <a:srgbClr val="DFE6D0"/>
                </a:solidFill>
              </a:rPr>
              <a:pPr/>
              <a:t>3/31/2013</a:t>
            </a:fld>
            <a:endParaRPr lang="en-US" dirty="0">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459C71D3-11B3-4A30-8287-0A25969E69E8}" type="slidenum">
              <a:rPr lang="en-US" smtClean="0">
                <a:solidFill>
                  <a:srgbClr val="DFE6D0"/>
                </a:solidFill>
              </a:rPr>
              <a:pPr/>
              <a:t>‹#›</a:t>
            </a:fld>
            <a:endParaRPr lang="en-US" dirty="0">
              <a:solidFill>
                <a:srgbClr val="DFE6D0"/>
              </a:solidFill>
            </a:endParaRPr>
          </a:p>
        </p:txBody>
      </p:sp>
    </p:spTree>
  </p:cSld>
  <p:clrMap bg1="dk1" tx1="lt1" bg2="dk2" tx2="lt2" accent1="accent1" accent2="accent2" accent3="accent3" accent4="accent4" accent5="accent5" accent6="accent6" hlink="hlink" folHlink="folHlink"/>
  <p:sldLayoutIdLst>
    <p:sldLayoutId id="2147483681" r:id="rId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CB841FF-2265-490D-82DC-A1CE081A9D8D}" type="datetimeFigureOut">
              <a:rPr lang="en-US" smtClean="0">
                <a:solidFill>
                  <a:srgbClr val="DFE6D0"/>
                </a:solidFill>
              </a:rPr>
              <a:pPr/>
              <a:t>3/31/2013</a:t>
            </a:fld>
            <a:endParaRPr lang="en-US" dirty="0">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459C71D3-11B3-4A30-8287-0A25969E69E8}" type="slidenum">
              <a:rPr lang="en-US" smtClean="0">
                <a:solidFill>
                  <a:srgbClr val="DFE6D0"/>
                </a:solidFill>
              </a:rPr>
              <a:pPr/>
              <a:t>‹#›</a:t>
            </a:fld>
            <a:endParaRPr lang="en-US" dirty="0">
              <a:solidFill>
                <a:srgbClr val="DFE6D0"/>
              </a:solidFill>
            </a:endParaRPr>
          </a:p>
        </p:txBody>
      </p:sp>
    </p:spTree>
  </p:cSld>
  <p:clrMap bg1="dk1" tx1="lt1" bg2="dk2" tx2="lt2" accent1="accent1" accent2="accent2" accent3="accent3" accent4="accent4" accent5="accent5" accent6="accent6" hlink="hlink" folHlink="folHlink"/>
  <p:sldLayoutIdLst>
    <p:sldLayoutId id="2147483683" r:id="rId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CB841FF-2265-490D-82DC-A1CE081A9D8D}" type="datetimeFigureOut">
              <a:rPr lang="en-US" smtClean="0">
                <a:solidFill>
                  <a:srgbClr val="DFE6D0"/>
                </a:solidFill>
              </a:rPr>
              <a:pPr/>
              <a:t>3/31/2013</a:t>
            </a:fld>
            <a:endParaRPr lang="en-US" dirty="0">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459C71D3-11B3-4A30-8287-0A25969E69E8}" type="slidenum">
              <a:rPr lang="en-US" smtClean="0">
                <a:solidFill>
                  <a:srgbClr val="DFE6D0"/>
                </a:solidFill>
              </a:rPr>
              <a:pPr/>
              <a:t>‹#›</a:t>
            </a:fld>
            <a:endParaRPr lang="en-US" dirty="0">
              <a:solidFill>
                <a:srgbClr val="DFE6D0"/>
              </a:solidFill>
            </a:endParaRPr>
          </a:p>
        </p:txBody>
      </p:sp>
    </p:spTree>
  </p:cSld>
  <p:clrMap bg1="dk1" tx1="lt1" bg2="dk2" tx2="lt2" accent1="accent1" accent2="accent2" accent3="accent3" accent4="accent4" accent5="accent5" accent6="accent6" hlink="hlink" folHlink="folHlink"/>
  <p:sldLayoutIdLst>
    <p:sldLayoutId id="2147483685" r:id="rId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CB841FF-2265-490D-82DC-A1CE081A9D8D}" type="datetimeFigureOut">
              <a:rPr lang="en-US" smtClean="0">
                <a:solidFill>
                  <a:srgbClr val="DFE6D0"/>
                </a:solidFill>
              </a:rPr>
              <a:pPr/>
              <a:t>3/31/2013</a:t>
            </a:fld>
            <a:endParaRPr lang="en-US" dirty="0">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459C71D3-11B3-4A30-8287-0A25969E69E8}" type="slidenum">
              <a:rPr lang="en-US" smtClean="0">
                <a:solidFill>
                  <a:srgbClr val="DFE6D0"/>
                </a:solidFill>
              </a:rPr>
              <a:pPr/>
              <a:t>‹#›</a:t>
            </a:fld>
            <a:endParaRPr lang="en-US" dirty="0">
              <a:solidFill>
                <a:srgbClr val="DFE6D0"/>
              </a:solidFill>
            </a:endParaRPr>
          </a:p>
        </p:txBody>
      </p:sp>
    </p:spTree>
  </p:cSld>
  <p:clrMap bg1="dk1" tx1="lt1" bg2="dk2" tx2="lt2" accent1="accent1" accent2="accent2" accent3="accent3" accent4="accent4" accent5="accent5" accent6="accent6" hlink="hlink" folHlink="folHlink"/>
  <p:sldLayoutIdLst>
    <p:sldLayoutId id="2147483687" r:id="rId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3109954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5" name="Content Placeholder 4"/>
          <p:cNvSpPr>
            <a:spLocks noGrp="1"/>
          </p:cNvSpPr>
          <p:nvPr>
            <p:ph idx="1"/>
          </p:nvPr>
        </p:nvSpPr>
        <p:spPr>
          <a:xfrm>
            <a:off x="304800" y="609600"/>
            <a:ext cx="8610600" cy="6019800"/>
          </a:xfrm>
        </p:spPr>
        <p:txBody>
          <a:bodyPr>
            <a:noAutofit/>
          </a:bodyPr>
          <a:lstStyle/>
          <a:p>
            <a:pPr marL="0" indent="0">
              <a:lnSpc>
                <a:spcPct val="90000"/>
              </a:lnSpc>
              <a:spcBef>
                <a:spcPts val="0"/>
              </a:spcBef>
              <a:spcAft>
                <a:spcPts val="1800"/>
              </a:spcAft>
              <a:buNone/>
            </a:pPr>
            <a:r>
              <a:rPr lang="en-US" sz="6000" b="1" dirty="0" smtClean="0">
                <a:solidFill>
                  <a:schemeClr val="tx1"/>
                </a:solidFill>
                <a:effectLst>
                  <a:glow rad="127000">
                    <a:schemeClr val="bg1">
                      <a:alpha val="75000"/>
                    </a:schemeClr>
                  </a:glow>
                  <a:outerShdw blurRad="38100" dist="63500" dir="2700000" algn="tl">
                    <a:schemeClr val="bg1"/>
                  </a:outerShdw>
                </a:effectLst>
                <a:latin typeface="Calibri" pitchFamily="34" charset="0"/>
                <a:cs typeface="Calibri" pitchFamily="34" charset="0"/>
              </a:rPr>
              <a:t>“But </a:t>
            </a:r>
            <a:r>
              <a:rPr lang="en-US" sz="6000" b="1" dirty="0">
                <a:solidFill>
                  <a:schemeClr val="tx1"/>
                </a:solidFill>
                <a:effectLst>
                  <a:glow rad="127000">
                    <a:schemeClr val="bg1">
                      <a:alpha val="75000"/>
                    </a:schemeClr>
                  </a:glow>
                  <a:outerShdw blurRad="38100" dist="63500" dir="2700000" algn="tl">
                    <a:schemeClr val="bg1"/>
                  </a:outerShdw>
                </a:effectLst>
                <a:latin typeface="Calibri" pitchFamily="34" charset="0"/>
                <a:cs typeface="Calibri" pitchFamily="34" charset="0"/>
              </a:rPr>
              <a:t>God raised </a:t>
            </a:r>
            <a:r>
              <a:rPr lang="en-US" sz="6000" b="1" dirty="0" smtClean="0">
                <a:solidFill>
                  <a:schemeClr val="tx1"/>
                </a:solidFill>
                <a:effectLst>
                  <a:glow rad="127000">
                    <a:schemeClr val="bg1">
                      <a:alpha val="75000"/>
                    </a:schemeClr>
                  </a:glow>
                  <a:outerShdw blurRad="38100" dist="63500" dir="2700000" algn="tl">
                    <a:schemeClr val="bg1"/>
                  </a:outerShdw>
                </a:effectLst>
                <a:latin typeface="Calibri" pitchFamily="34" charset="0"/>
                <a:cs typeface="Calibri" pitchFamily="34" charset="0"/>
              </a:rPr>
              <a:t>Him </a:t>
            </a:r>
            <a:r>
              <a:rPr lang="en-US" sz="6000" b="1" dirty="0">
                <a:solidFill>
                  <a:schemeClr val="tx1"/>
                </a:solidFill>
                <a:effectLst>
                  <a:glow rad="127000">
                    <a:schemeClr val="bg1">
                      <a:alpha val="75000"/>
                    </a:schemeClr>
                  </a:glow>
                  <a:outerShdw blurRad="38100" dist="63500" dir="2700000" algn="tl">
                    <a:schemeClr val="bg1"/>
                  </a:outerShdw>
                </a:effectLst>
                <a:latin typeface="Calibri" pitchFamily="34" charset="0"/>
                <a:cs typeface="Calibri" pitchFamily="34" charset="0"/>
              </a:rPr>
              <a:t>from the dead, freeing him from the agony of death, because it was impossible for death to keep its hold on </a:t>
            </a:r>
            <a:r>
              <a:rPr lang="en-US" sz="6000" b="1" dirty="0" smtClean="0">
                <a:solidFill>
                  <a:schemeClr val="tx1"/>
                </a:solidFill>
                <a:effectLst>
                  <a:glow rad="127000">
                    <a:schemeClr val="bg1">
                      <a:alpha val="75000"/>
                    </a:schemeClr>
                  </a:glow>
                  <a:outerShdw blurRad="38100" dist="63500" dir="2700000" algn="tl">
                    <a:schemeClr val="bg1"/>
                  </a:outerShdw>
                </a:effectLst>
                <a:latin typeface="Calibri" pitchFamily="34" charset="0"/>
                <a:cs typeface="Calibri" pitchFamily="34" charset="0"/>
              </a:rPr>
              <a:t>Him.” (Acts 2:24)</a:t>
            </a:r>
            <a:endParaRPr lang="en-US" sz="6000" b="1" dirty="0">
              <a:solidFill>
                <a:schemeClr val="tx1"/>
              </a:solidFill>
              <a:effectLst>
                <a:glow rad="127000">
                  <a:schemeClr val="bg1">
                    <a:alpha val="75000"/>
                  </a:schemeClr>
                </a:glow>
                <a:outerShdw blurRad="38100" dist="63500" dir="2700000" algn="tl">
                  <a:schemeClr val="bg1"/>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2606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5" name="Content Placeholder 4"/>
          <p:cNvSpPr>
            <a:spLocks noGrp="1"/>
          </p:cNvSpPr>
          <p:nvPr>
            <p:ph idx="1"/>
          </p:nvPr>
        </p:nvSpPr>
        <p:spPr>
          <a:xfrm>
            <a:off x="533400" y="1066800"/>
            <a:ext cx="8382000" cy="5562600"/>
          </a:xfrm>
        </p:spPr>
        <p:txBody>
          <a:bodyPr>
            <a:noAutofit/>
          </a:bodyPr>
          <a:lstStyle/>
          <a:p>
            <a:pPr marL="0" indent="0">
              <a:lnSpc>
                <a:spcPct val="90000"/>
              </a:lnSpc>
              <a:spcBef>
                <a:spcPts val="0"/>
              </a:spcBef>
              <a:spcAft>
                <a:spcPts val="1800"/>
              </a:spcAft>
              <a:buNone/>
            </a:pPr>
            <a:r>
              <a:rPr lang="en-US" sz="10000" b="1" dirty="0" smtClean="0">
                <a:solidFill>
                  <a:schemeClr val="tx1"/>
                </a:solidFill>
                <a:effectLst>
                  <a:glow rad="127000">
                    <a:schemeClr val="bg1">
                      <a:alpha val="75000"/>
                    </a:schemeClr>
                  </a:glow>
                  <a:outerShdw blurRad="38100" dist="63500" dir="2700000" algn="tl">
                    <a:schemeClr val="bg1"/>
                  </a:outerShdw>
                </a:effectLst>
                <a:latin typeface="Calibri" pitchFamily="34" charset="0"/>
                <a:cs typeface="Calibri" pitchFamily="34" charset="0"/>
              </a:rPr>
              <a:t>There’s Something About Mary</a:t>
            </a:r>
            <a:endParaRPr lang="en-US" sz="10000" b="1" dirty="0">
              <a:solidFill>
                <a:schemeClr val="tx1"/>
              </a:solidFill>
              <a:effectLst>
                <a:glow rad="127000">
                  <a:schemeClr val="bg1">
                    <a:alpha val="75000"/>
                  </a:schemeClr>
                </a:glow>
                <a:outerShdw blurRad="38100" dist="63500" dir="2700000" algn="tl">
                  <a:schemeClr val="bg1"/>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7720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5" name="Content Placeholder 4"/>
          <p:cNvSpPr>
            <a:spLocks noGrp="1"/>
          </p:cNvSpPr>
          <p:nvPr>
            <p:ph idx="1"/>
          </p:nvPr>
        </p:nvSpPr>
        <p:spPr>
          <a:xfrm>
            <a:off x="304800" y="152400"/>
            <a:ext cx="8610600" cy="6477000"/>
          </a:xfrm>
        </p:spPr>
        <p:txBody>
          <a:bodyPr>
            <a:noAutofit/>
          </a:bodyPr>
          <a:lstStyle/>
          <a:p>
            <a:pPr>
              <a:lnSpc>
                <a:spcPct val="90000"/>
              </a:lnSpc>
              <a:spcBef>
                <a:spcPts val="0"/>
              </a:spcBef>
              <a:spcAft>
                <a:spcPts val="600"/>
              </a:spcAft>
            </a:pPr>
            <a:r>
              <a:rPr lang="en-US" sz="4300" b="1" dirty="0" smtClean="0">
                <a:solidFill>
                  <a:schemeClr val="tx1"/>
                </a:solidFill>
                <a:effectLst>
                  <a:glow rad="127000">
                    <a:schemeClr val="bg1">
                      <a:alpha val="60000"/>
                    </a:schemeClr>
                  </a:glow>
                  <a:outerShdw blurRad="38100" dist="63500" dir="2700000" algn="tl">
                    <a:schemeClr val="bg1"/>
                  </a:outerShdw>
                </a:effectLst>
                <a:latin typeface="Calibri" pitchFamily="34" charset="0"/>
                <a:cs typeface="Calibri" pitchFamily="34" charset="0"/>
              </a:rPr>
              <a:t>She loved much because she was grateful for her new life</a:t>
            </a:r>
          </a:p>
          <a:p>
            <a:pPr>
              <a:lnSpc>
                <a:spcPct val="90000"/>
              </a:lnSpc>
              <a:spcBef>
                <a:spcPts val="0"/>
              </a:spcBef>
              <a:spcAft>
                <a:spcPts val="600"/>
              </a:spcAft>
            </a:pPr>
            <a:r>
              <a:rPr lang="en-US" sz="4300" b="1" dirty="0" smtClean="0">
                <a:solidFill>
                  <a:schemeClr val="tx1"/>
                </a:solidFill>
                <a:effectLst>
                  <a:glow rad="127000">
                    <a:schemeClr val="bg1">
                      <a:alpha val="60000"/>
                    </a:schemeClr>
                  </a:glow>
                  <a:outerShdw blurRad="38100" dist="63500" dir="2700000" algn="tl">
                    <a:schemeClr val="bg1"/>
                  </a:outerShdw>
                </a:effectLst>
                <a:latin typeface="Calibri" pitchFamily="34" charset="0"/>
                <a:cs typeface="Calibri" pitchFamily="34" charset="0"/>
              </a:rPr>
              <a:t>She waited</a:t>
            </a:r>
          </a:p>
          <a:p>
            <a:pPr>
              <a:lnSpc>
                <a:spcPct val="90000"/>
              </a:lnSpc>
              <a:spcBef>
                <a:spcPts val="0"/>
              </a:spcBef>
              <a:spcAft>
                <a:spcPts val="600"/>
              </a:spcAft>
            </a:pPr>
            <a:r>
              <a:rPr lang="en-US" sz="4300" b="1" dirty="0" smtClean="0">
                <a:solidFill>
                  <a:schemeClr val="tx1"/>
                </a:solidFill>
                <a:effectLst>
                  <a:glow rad="127000">
                    <a:schemeClr val="bg1">
                      <a:alpha val="60000"/>
                    </a:schemeClr>
                  </a:glow>
                  <a:outerShdw blurRad="38100" dist="63500" dir="2700000" algn="tl">
                    <a:schemeClr val="bg1"/>
                  </a:outerShdw>
                </a:effectLst>
                <a:latin typeface="Calibri" pitchFamily="34" charset="0"/>
                <a:cs typeface="Calibri" pitchFamily="34" charset="0"/>
              </a:rPr>
              <a:t>She was desperate </a:t>
            </a:r>
          </a:p>
          <a:p>
            <a:pPr>
              <a:lnSpc>
                <a:spcPct val="90000"/>
              </a:lnSpc>
              <a:spcBef>
                <a:spcPts val="0"/>
              </a:spcBef>
              <a:spcAft>
                <a:spcPts val="600"/>
              </a:spcAft>
            </a:pPr>
            <a:r>
              <a:rPr lang="en-US" sz="4300" b="1" dirty="0" smtClean="0">
                <a:solidFill>
                  <a:schemeClr val="tx1"/>
                </a:solidFill>
                <a:effectLst>
                  <a:glow rad="127000">
                    <a:schemeClr val="bg1">
                      <a:alpha val="60000"/>
                    </a:schemeClr>
                  </a:glow>
                  <a:outerShdw blurRad="38100" dist="63500" dir="2700000" algn="tl">
                    <a:schemeClr val="bg1"/>
                  </a:outerShdw>
                </a:effectLst>
                <a:latin typeface="Calibri" pitchFamily="34" charset="0"/>
                <a:cs typeface="Calibri" pitchFamily="34" charset="0"/>
              </a:rPr>
              <a:t>She recognized Jesus when He spoke her name </a:t>
            </a:r>
          </a:p>
          <a:p>
            <a:pPr>
              <a:lnSpc>
                <a:spcPct val="90000"/>
              </a:lnSpc>
              <a:spcBef>
                <a:spcPts val="0"/>
              </a:spcBef>
              <a:spcAft>
                <a:spcPts val="600"/>
              </a:spcAft>
            </a:pPr>
            <a:r>
              <a:rPr lang="en-US" sz="4300" b="1" dirty="0" smtClean="0">
                <a:solidFill>
                  <a:schemeClr val="tx1"/>
                </a:solidFill>
                <a:effectLst>
                  <a:glow rad="127000">
                    <a:schemeClr val="bg1">
                      <a:alpha val="60000"/>
                    </a:schemeClr>
                  </a:glow>
                  <a:outerShdw blurRad="38100" dist="63500" dir="2700000" algn="tl">
                    <a:schemeClr val="bg1"/>
                  </a:outerShdw>
                </a:effectLst>
                <a:latin typeface="Calibri" pitchFamily="34" charset="0"/>
                <a:cs typeface="Calibri" pitchFamily="34" charset="0"/>
              </a:rPr>
              <a:t>She grabbed ahold of Jesus and wouldn’t let go</a:t>
            </a:r>
          </a:p>
          <a:p>
            <a:pPr>
              <a:lnSpc>
                <a:spcPct val="90000"/>
              </a:lnSpc>
              <a:spcBef>
                <a:spcPts val="0"/>
              </a:spcBef>
              <a:spcAft>
                <a:spcPts val="600"/>
              </a:spcAft>
            </a:pPr>
            <a:r>
              <a:rPr lang="en-US" sz="4300" b="1" dirty="0" smtClean="0">
                <a:solidFill>
                  <a:schemeClr val="tx1"/>
                </a:solidFill>
                <a:effectLst>
                  <a:glow rad="127000">
                    <a:schemeClr val="bg1">
                      <a:alpha val="60000"/>
                    </a:schemeClr>
                  </a:glow>
                  <a:outerShdw blurRad="38100" dist="63500" dir="2700000" algn="tl">
                    <a:schemeClr val="bg1"/>
                  </a:outerShdw>
                </a:effectLst>
                <a:latin typeface="Calibri" pitchFamily="34" charset="0"/>
                <a:cs typeface="Calibri" pitchFamily="34" charset="0"/>
              </a:rPr>
              <a:t>She was the first to share the news “I have seen the Lord.”</a:t>
            </a:r>
            <a:endParaRPr lang="en-US" sz="4300" b="1" dirty="0">
              <a:solidFill>
                <a:schemeClr val="tx1"/>
              </a:solidFill>
              <a:effectLst>
                <a:glow rad="127000">
                  <a:schemeClr val="bg1">
                    <a:alpha val="60000"/>
                  </a:schemeClr>
                </a:glow>
                <a:outerShdw blurRad="38100" dist="63500" dir="2700000" algn="tl">
                  <a:schemeClr val="bg1"/>
                </a:outerShdw>
              </a:effectLst>
              <a:latin typeface="Calibri" pitchFamily="34" charset="0"/>
              <a:cs typeface="Calibri" pitchFamily="34" charset="0"/>
            </a:endParaRPr>
          </a:p>
          <a:p>
            <a:pPr marL="0" indent="0">
              <a:lnSpc>
                <a:spcPct val="90000"/>
              </a:lnSpc>
              <a:spcBef>
                <a:spcPts val="0"/>
              </a:spcBef>
              <a:spcAft>
                <a:spcPts val="1800"/>
              </a:spcAft>
              <a:buNone/>
            </a:pPr>
            <a:endParaRPr lang="en-US" sz="3000" b="1" dirty="0">
              <a:solidFill>
                <a:schemeClr val="tx1"/>
              </a:solidFill>
              <a:effectLst>
                <a:glow rad="1270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5778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5" name="Content Placeholder 4"/>
          <p:cNvSpPr>
            <a:spLocks noGrp="1"/>
          </p:cNvSpPr>
          <p:nvPr>
            <p:ph idx="1"/>
          </p:nvPr>
        </p:nvSpPr>
        <p:spPr>
          <a:xfrm>
            <a:off x="304800" y="1371600"/>
            <a:ext cx="8610600" cy="5257800"/>
          </a:xfrm>
        </p:spPr>
        <p:txBody>
          <a:bodyPr>
            <a:noAutofit/>
          </a:bodyPr>
          <a:lstStyle/>
          <a:p>
            <a:pPr>
              <a:lnSpc>
                <a:spcPct val="90000"/>
              </a:lnSpc>
              <a:spcBef>
                <a:spcPts val="0"/>
              </a:spcBef>
              <a:spcAft>
                <a:spcPts val="600"/>
              </a:spcAft>
            </a:pPr>
            <a:r>
              <a:rPr lang="en-US" sz="9000" b="1" dirty="0" smtClean="0">
                <a:solidFill>
                  <a:schemeClr val="tx1"/>
                </a:solidFill>
                <a:effectLst>
                  <a:glow rad="127000">
                    <a:schemeClr val="bg1">
                      <a:alpha val="60000"/>
                    </a:schemeClr>
                  </a:glow>
                  <a:outerShdw blurRad="38100" dist="63500" dir="2700000" algn="tl">
                    <a:schemeClr val="bg1"/>
                  </a:outerShdw>
                </a:effectLst>
                <a:latin typeface="Calibri" pitchFamily="34" charset="0"/>
                <a:cs typeface="Calibri" pitchFamily="34" charset="0"/>
              </a:rPr>
              <a:t>She experienced Jesus alive!</a:t>
            </a:r>
            <a:endParaRPr lang="en-US" sz="9000" b="1" dirty="0">
              <a:solidFill>
                <a:schemeClr val="tx1"/>
              </a:solidFill>
              <a:effectLst>
                <a:glow rad="127000">
                  <a:schemeClr val="bg1">
                    <a:alpha val="60000"/>
                  </a:schemeClr>
                </a:glow>
                <a:outerShdw blurRad="38100" dist="63500" dir="2700000" algn="tl">
                  <a:schemeClr val="bg1"/>
                </a:outerShdw>
              </a:effectLst>
              <a:latin typeface="Calibri" pitchFamily="34" charset="0"/>
              <a:cs typeface="Calibri" pitchFamily="34" charset="0"/>
            </a:endParaRPr>
          </a:p>
          <a:p>
            <a:pPr marL="0" indent="0">
              <a:lnSpc>
                <a:spcPct val="90000"/>
              </a:lnSpc>
              <a:spcBef>
                <a:spcPts val="0"/>
              </a:spcBef>
              <a:spcAft>
                <a:spcPts val="1800"/>
              </a:spcAft>
              <a:buNone/>
            </a:pPr>
            <a:endParaRPr lang="en-US" sz="3000" b="1" dirty="0">
              <a:solidFill>
                <a:schemeClr val="tx1"/>
              </a:solidFill>
              <a:effectLst>
                <a:glow rad="1270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161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5" name="Content Placeholder 4"/>
          <p:cNvSpPr>
            <a:spLocks noGrp="1"/>
          </p:cNvSpPr>
          <p:nvPr>
            <p:ph idx="1"/>
          </p:nvPr>
        </p:nvSpPr>
        <p:spPr>
          <a:xfrm>
            <a:off x="228600" y="76200"/>
            <a:ext cx="8839200" cy="6553200"/>
          </a:xfrm>
        </p:spPr>
        <p:txBody>
          <a:bodyPr>
            <a:noAutofit/>
          </a:bodyPr>
          <a:lstStyle/>
          <a:p>
            <a:pPr marL="0" indent="0">
              <a:lnSpc>
                <a:spcPct val="90000"/>
              </a:lnSpc>
              <a:spcBef>
                <a:spcPts val="0"/>
              </a:spcBef>
              <a:spcAft>
                <a:spcPts val="1200"/>
              </a:spcAft>
              <a:buNone/>
            </a:pPr>
            <a:r>
              <a:rPr lang="en-US" sz="3800" b="1" u="sng" dirty="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Romans 8:9-11</a:t>
            </a:r>
            <a:r>
              <a:rPr lang="en-US" sz="3800" b="1" dirty="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 </a:t>
            </a:r>
            <a:r>
              <a:rPr lang="en-US" sz="2800" b="1" dirty="0" smtClean="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(MSG)</a:t>
            </a:r>
            <a:endParaRPr lang="en-US" sz="2800" b="1" dirty="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endParaRPr>
          </a:p>
          <a:p>
            <a:pPr marL="0" indent="0">
              <a:lnSpc>
                <a:spcPct val="90000"/>
              </a:lnSpc>
              <a:spcBef>
                <a:spcPts val="0"/>
              </a:spcBef>
              <a:spcAft>
                <a:spcPts val="1200"/>
              </a:spcAft>
              <a:buNone/>
            </a:pPr>
            <a:r>
              <a:rPr lang="en-US" sz="3800" b="1" baseline="30000" dirty="0" smtClean="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9-11</a:t>
            </a:r>
            <a:r>
              <a:rPr lang="en-US" sz="3800" b="1" dirty="0" smtClean="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 </a:t>
            </a:r>
            <a:r>
              <a:rPr lang="en-US" sz="3800" b="1" dirty="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But if God himself has taken up residence in your life, you can hardly be thinking more of yourself than of him. Anyone, of course, who has not welcomed this invisible but clearly present God, the Spirit of Christ, won’t know what we’re talking about. But for you who welcome him, in whom he dwells—even though you still experience all the limitations of sin—you yourself experience life on </a:t>
            </a:r>
            <a:r>
              <a:rPr lang="en-US" sz="3800" b="1" dirty="0" smtClean="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
            </a:r>
            <a:br>
              <a:rPr lang="en-US" sz="3800" b="1" dirty="0" smtClean="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br>
            <a:r>
              <a:rPr lang="en-US" sz="3800" b="1" dirty="0" smtClean="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God’s </a:t>
            </a:r>
            <a:r>
              <a:rPr lang="en-US" sz="3800" b="1" dirty="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terms. </a:t>
            </a: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196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5" name="Content Placeholder 4"/>
          <p:cNvSpPr>
            <a:spLocks noGrp="1"/>
          </p:cNvSpPr>
          <p:nvPr>
            <p:ph idx="1"/>
          </p:nvPr>
        </p:nvSpPr>
        <p:spPr>
          <a:xfrm>
            <a:off x="228600" y="76200"/>
            <a:ext cx="8839200" cy="6553200"/>
          </a:xfrm>
        </p:spPr>
        <p:txBody>
          <a:bodyPr>
            <a:noAutofit/>
          </a:bodyPr>
          <a:lstStyle/>
          <a:p>
            <a:pPr marL="0" indent="0">
              <a:lnSpc>
                <a:spcPct val="90000"/>
              </a:lnSpc>
              <a:spcBef>
                <a:spcPts val="0"/>
              </a:spcBef>
              <a:spcAft>
                <a:spcPts val="1200"/>
              </a:spcAft>
              <a:buNone/>
            </a:pPr>
            <a:r>
              <a:rPr lang="en-US" sz="3800" b="1" u="sng" dirty="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Romans 8:9-11</a:t>
            </a:r>
            <a:r>
              <a:rPr lang="en-US" sz="3800" b="1" dirty="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 </a:t>
            </a:r>
            <a:r>
              <a:rPr lang="en-US" sz="2800" b="1" dirty="0" smtClean="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(MSG)</a:t>
            </a:r>
            <a:endParaRPr lang="en-US" sz="2800" b="1" dirty="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endParaRPr>
          </a:p>
          <a:p>
            <a:pPr marL="0" indent="0">
              <a:lnSpc>
                <a:spcPct val="90000"/>
              </a:lnSpc>
              <a:spcBef>
                <a:spcPts val="0"/>
              </a:spcBef>
              <a:spcAft>
                <a:spcPts val="1200"/>
              </a:spcAft>
              <a:buNone/>
            </a:pPr>
            <a:r>
              <a:rPr lang="en-US" sz="3800" b="1" dirty="0" smtClean="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It </a:t>
            </a:r>
            <a:r>
              <a:rPr lang="en-US" sz="3800" b="1" dirty="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stands to reason, doesn’t it, that if the alive-and-present God who raised Jesus from the dead moves into your life, he’ll do the same thing in you that he did in Jesus, bringing you alive to himself? When God lives and breathes in you (and he does, as surely as he did in Jesus), you are delivered from that dead life. With his Spirit living in you, your body will be as alive as Christ’s!</a:t>
            </a: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1580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grpSp>
        <p:nvGrpSpPr>
          <p:cNvPr id="5" name="Group 4"/>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212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5" name="Content Placeholder 4"/>
          <p:cNvSpPr>
            <a:spLocks noGrp="1"/>
          </p:cNvSpPr>
          <p:nvPr>
            <p:ph idx="1"/>
          </p:nvPr>
        </p:nvSpPr>
        <p:spPr>
          <a:xfrm>
            <a:off x="266699" y="1219200"/>
            <a:ext cx="8610600" cy="4953000"/>
          </a:xfrm>
        </p:spPr>
        <p:txBody>
          <a:bodyPr>
            <a:noAutofit/>
          </a:bodyPr>
          <a:lstStyle/>
          <a:p>
            <a:pPr marL="0" indent="0" algn="ctr">
              <a:lnSpc>
                <a:spcPct val="90000"/>
              </a:lnSpc>
              <a:spcBef>
                <a:spcPts val="0"/>
              </a:spcBef>
              <a:spcAft>
                <a:spcPts val="1800"/>
              </a:spcAft>
              <a:buNone/>
            </a:pPr>
            <a:r>
              <a:rPr lang="en-US" sz="14000" b="1" dirty="0" smtClean="0">
                <a:solidFill>
                  <a:schemeClr val="tx1"/>
                </a:solidFill>
                <a:effectLst>
                  <a:glow rad="127000">
                    <a:schemeClr val="bg1">
                      <a:alpha val="75000"/>
                    </a:schemeClr>
                  </a:glow>
                  <a:outerShdw blurRad="38100" dist="63500" dir="2700000" algn="tl">
                    <a:schemeClr val="bg1"/>
                  </a:outerShdw>
                </a:effectLst>
                <a:latin typeface="Calibri" pitchFamily="34" charset="0"/>
                <a:cs typeface="Calibri" pitchFamily="34" charset="0"/>
              </a:rPr>
              <a:t>Jesus had to die</a:t>
            </a:r>
            <a:endParaRPr lang="en-US" sz="14000" b="1" dirty="0">
              <a:solidFill>
                <a:schemeClr val="tx1"/>
              </a:solidFill>
              <a:effectLst>
                <a:glow rad="127000">
                  <a:schemeClr val="bg1">
                    <a:alpha val="75000"/>
                  </a:schemeClr>
                </a:glow>
                <a:outerShdw blurRad="38100" dist="63500" dir="2700000" algn="tl">
                  <a:schemeClr val="bg1"/>
                </a:outerShdw>
              </a:effectLst>
              <a:latin typeface="Calibri" pitchFamily="34" charset="0"/>
              <a:cs typeface="Calibri" pitchFamily="34" charset="0"/>
            </a:endParaRPr>
          </a:p>
        </p:txBody>
      </p:sp>
    </p:spTree>
    <p:extLst>
      <p:ext uri="{BB962C8B-B14F-4D97-AF65-F5344CB8AC3E}">
        <p14:creationId xmlns:p14="http://schemas.microsoft.com/office/powerpoint/2010/main" val="329193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5" name="Content Placeholder 4"/>
          <p:cNvSpPr>
            <a:spLocks noGrp="1"/>
          </p:cNvSpPr>
          <p:nvPr>
            <p:ph idx="1"/>
          </p:nvPr>
        </p:nvSpPr>
        <p:spPr>
          <a:xfrm>
            <a:off x="304800" y="304800"/>
            <a:ext cx="8610600" cy="6324600"/>
          </a:xfrm>
        </p:spPr>
        <p:txBody>
          <a:bodyPr>
            <a:noAutofit/>
          </a:bodyPr>
          <a:lstStyle/>
          <a:p>
            <a:pPr marL="0" indent="0">
              <a:lnSpc>
                <a:spcPct val="90000"/>
              </a:lnSpc>
              <a:spcBef>
                <a:spcPts val="0"/>
              </a:spcBef>
              <a:spcAft>
                <a:spcPts val="1800"/>
              </a:spcAft>
              <a:buNone/>
            </a:pPr>
            <a:r>
              <a:rPr lang="en-US" sz="3500" b="1" dirty="0">
                <a:solidFill>
                  <a:schemeClr val="tx1"/>
                </a:solidFill>
                <a:effectLst>
                  <a:glow rad="127000">
                    <a:schemeClr val="bg1">
                      <a:alpha val="60000"/>
                    </a:schemeClr>
                  </a:glow>
                  <a:outerShdw blurRad="38100" dist="63500" dir="2700000" algn="tl">
                    <a:schemeClr val="bg1"/>
                  </a:outerShdw>
                </a:effectLst>
                <a:latin typeface="Calibri" pitchFamily="34" charset="0"/>
                <a:cs typeface="Calibri" pitchFamily="34" charset="0"/>
              </a:rPr>
              <a:t>HIS Grace, HIS Mercy, HIS Love, HIS Plan. HIS Power. Where then is our boasting</a:t>
            </a:r>
            <a:r>
              <a:rPr lang="en-US" sz="3500" b="1" dirty="0" smtClean="0">
                <a:solidFill>
                  <a:schemeClr val="tx1"/>
                </a:solidFill>
                <a:effectLst>
                  <a:glow rad="127000">
                    <a:schemeClr val="bg1">
                      <a:alpha val="60000"/>
                    </a:schemeClr>
                  </a:glow>
                  <a:outerShdw blurRad="38100" dist="63500" dir="2700000" algn="tl">
                    <a:schemeClr val="bg1"/>
                  </a:outerShdw>
                </a:effectLst>
                <a:latin typeface="Calibri" pitchFamily="34" charset="0"/>
                <a:cs typeface="Calibri" pitchFamily="34" charset="0"/>
              </a:rPr>
              <a:t>?</a:t>
            </a:r>
            <a:endParaRPr lang="en-US" sz="3500" b="1" dirty="0">
              <a:solidFill>
                <a:schemeClr val="tx1"/>
              </a:solidFill>
              <a:effectLst>
                <a:glow rad="127000">
                  <a:schemeClr val="bg1">
                    <a:alpha val="60000"/>
                  </a:schemeClr>
                </a:glow>
                <a:outerShdw blurRad="38100" dist="63500" dir="2700000" algn="tl">
                  <a:schemeClr val="bg1"/>
                </a:outerShdw>
              </a:effectLst>
              <a:latin typeface="Calibri" pitchFamily="34" charset="0"/>
              <a:cs typeface="Calibri" pitchFamily="34" charset="0"/>
            </a:endParaRPr>
          </a:p>
          <a:p>
            <a:pPr marL="0" indent="0">
              <a:lnSpc>
                <a:spcPct val="90000"/>
              </a:lnSpc>
              <a:spcBef>
                <a:spcPts val="0"/>
              </a:spcBef>
              <a:spcAft>
                <a:spcPts val="1800"/>
              </a:spcAft>
              <a:buNone/>
            </a:pPr>
            <a:r>
              <a:rPr lang="en-US" sz="3500" b="1" dirty="0">
                <a:solidFill>
                  <a:schemeClr val="tx1"/>
                </a:solidFill>
                <a:effectLst>
                  <a:glow rad="127000">
                    <a:schemeClr val="bg1">
                      <a:alpha val="60000"/>
                    </a:schemeClr>
                  </a:glow>
                  <a:outerShdw blurRad="38100" dist="63500" dir="2700000" algn="tl">
                    <a:schemeClr val="bg1"/>
                  </a:outerShdw>
                </a:effectLst>
                <a:latin typeface="Calibri" pitchFamily="34" charset="0"/>
                <a:cs typeface="Calibri" pitchFamily="34" charset="0"/>
              </a:rPr>
              <a:t>His HEAD was wounded, that our minds might be renewed and think like He does.</a:t>
            </a:r>
          </a:p>
          <a:p>
            <a:pPr marL="0" indent="0">
              <a:lnSpc>
                <a:spcPct val="90000"/>
              </a:lnSpc>
              <a:spcBef>
                <a:spcPts val="0"/>
              </a:spcBef>
              <a:spcAft>
                <a:spcPts val="1800"/>
              </a:spcAft>
              <a:buNone/>
            </a:pPr>
            <a:r>
              <a:rPr lang="en-US" sz="3500" b="1" dirty="0">
                <a:solidFill>
                  <a:schemeClr val="tx1"/>
                </a:solidFill>
                <a:effectLst>
                  <a:glow rad="127000">
                    <a:schemeClr val="bg1">
                      <a:alpha val="60000"/>
                    </a:schemeClr>
                  </a:glow>
                  <a:outerShdw blurRad="38100" dist="63500" dir="2700000" algn="tl">
                    <a:schemeClr val="bg1"/>
                  </a:outerShdw>
                </a:effectLst>
                <a:latin typeface="Calibri" pitchFamily="34" charset="0"/>
                <a:cs typeface="Calibri" pitchFamily="34" charset="0"/>
              </a:rPr>
              <a:t>His HEART was bruised and crushed, that ours might be whole and wholly His.</a:t>
            </a:r>
          </a:p>
          <a:p>
            <a:pPr marL="0" indent="0">
              <a:lnSpc>
                <a:spcPct val="90000"/>
              </a:lnSpc>
              <a:spcBef>
                <a:spcPts val="0"/>
              </a:spcBef>
              <a:spcAft>
                <a:spcPts val="1800"/>
              </a:spcAft>
              <a:buNone/>
            </a:pPr>
            <a:r>
              <a:rPr lang="en-US" sz="3500" b="1" dirty="0">
                <a:solidFill>
                  <a:schemeClr val="tx1"/>
                </a:solidFill>
                <a:effectLst>
                  <a:glow rad="127000">
                    <a:schemeClr val="bg1">
                      <a:alpha val="60000"/>
                    </a:schemeClr>
                  </a:glow>
                  <a:outerShdw blurRad="38100" dist="63500" dir="2700000" algn="tl">
                    <a:schemeClr val="bg1"/>
                  </a:outerShdw>
                </a:effectLst>
                <a:latin typeface="Calibri" pitchFamily="34" charset="0"/>
                <a:cs typeface="Calibri" pitchFamily="34" charset="0"/>
              </a:rPr>
              <a:t>His HANDS were pierced, that we might have stamped on ours, "Belonging to the Lord".</a:t>
            </a:r>
          </a:p>
          <a:p>
            <a:pPr marL="0" indent="0">
              <a:lnSpc>
                <a:spcPct val="90000"/>
              </a:lnSpc>
              <a:spcBef>
                <a:spcPts val="0"/>
              </a:spcBef>
              <a:spcAft>
                <a:spcPts val="1800"/>
              </a:spcAft>
              <a:buNone/>
            </a:pPr>
            <a:r>
              <a:rPr lang="en-US" sz="3500" b="1" dirty="0">
                <a:solidFill>
                  <a:schemeClr val="tx1"/>
                </a:solidFill>
                <a:effectLst>
                  <a:glow rad="127000">
                    <a:schemeClr val="bg1">
                      <a:alpha val="60000"/>
                    </a:schemeClr>
                  </a:glow>
                  <a:outerShdw blurRad="38100" dist="63500" dir="2700000" algn="tl">
                    <a:schemeClr val="bg1"/>
                  </a:outerShdw>
                </a:effectLst>
                <a:latin typeface="Calibri" pitchFamily="34" charset="0"/>
                <a:cs typeface="Calibri" pitchFamily="34" charset="0"/>
              </a:rPr>
              <a:t>His HEELS dug into the cross, that we might be </a:t>
            </a:r>
            <a:r>
              <a:rPr lang="en-US" sz="3500" b="1" dirty="0" smtClean="0">
                <a:solidFill>
                  <a:schemeClr val="tx1"/>
                </a:solidFill>
                <a:effectLst>
                  <a:glow rad="127000">
                    <a:schemeClr val="bg1">
                      <a:alpha val="60000"/>
                    </a:schemeClr>
                  </a:glow>
                  <a:outerShdw blurRad="38100" dist="63500" dir="2700000" algn="tl">
                    <a:schemeClr val="bg1"/>
                  </a:outerShdw>
                </a:effectLst>
                <a:latin typeface="Calibri" pitchFamily="34" charset="0"/>
                <a:cs typeface="Calibri" pitchFamily="34" charset="0"/>
              </a:rPr>
              <a:t>lifted up and be able </a:t>
            </a:r>
            <a:r>
              <a:rPr lang="en-US" sz="3500" b="1" dirty="0">
                <a:solidFill>
                  <a:schemeClr val="tx1"/>
                </a:solidFill>
                <a:effectLst>
                  <a:glow rad="127000">
                    <a:schemeClr val="bg1">
                      <a:alpha val="60000"/>
                    </a:schemeClr>
                  </a:glow>
                  <a:outerShdw blurRad="38100" dist="63500" dir="2700000" algn="tl">
                    <a:schemeClr val="bg1"/>
                  </a:outerShdw>
                </a:effectLst>
                <a:latin typeface="Calibri" pitchFamily="34" charset="0"/>
                <a:cs typeface="Calibri" pitchFamily="34" charset="0"/>
              </a:rPr>
              <a:t>to breathe fresh air.</a:t>
            </a:r>
          </a:p>
          <a:p>
            <a:pPr marL="0" indent="0">
              <a:lnSpc>
                <a:spcPct val="90000"/>
              </a:lnSpc>
              <a:spcBef>
                <a:spcPts val="0"/>
              </a:spcBef>
              <a:spcAft>
                <a:spcPts val="1800"/>
              </a:spcAft>
              <a:buNone/>
            </a:pPr>
            <a:endParaRPr lang="en-US" sz="3000" b="1" dirty="0">
              <a:solidFill>
                <a:schemeClr val="tx1"/>
              </a:solidFill>
              <a:effectLst>
                <a:glow rad="127000">
                  <a:schemeClr val="bg2">
                    <a:lumMod val="90000"/>
                    <a:lumOff val="10000"/>
                  </a:schemeClr>
                </a:glow>
                <a:outerShdw blurRad="38100" dist="63500" dir="2700000" algn="tl">
                  <a:schemeClr val="bg1"/>
                </a:outerShdw>
              </a:effectLst>
              <a:latin typeface="Calibri" pitchFamily="34" charset="0"/>
              <a:cs typeface="Calibri" pitchFamily="34" charset="0"/>
            </a:endParaRPr>
          </a:p>
        </p:txBody>
      </p:sp>
    </p:spTree>
    <p:extLst>
      <p:ext uri="{BB962C8B-B14F-4D97-AF65-F5344CB8AC3E}">
        <p14:creationId xmlns:p14="http://schemas.microsoft.com/office/powerpoint/2010/main" val="45778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5" name="Content Placeholder 4"/>
          <p:cNvSpPr>
            <a:spLocks noGrp="1"/>
          </p:cNvSpPr>
          <p:nvPr>
            <p:ph idx="1"/>
          </p:nvPr>
        </p:nvSpPr>
        <p:spPr>
          <a:xfrm>
            <a:off x="304800" y="304800"/>
            <a:ext cx="8610600" cy="6324600"/>
          </a:xfrm>
        </p:spPr>
        <p:txBody>
          <a:bodyPr>
            <a:noAutofit/>
          </a:bodyPr>
          <a:lstStyle/>
          <a:p>
            <a:pPr marL="0" indent="0">
              <a:lnSpc>
                <a:spcPct val="90000"/>
              </a:lnSpc>
              <a:spcBef>
                <a:spcPts val="0"/>
              </a:spcBef>
              <a:spcAft>
                <a:spcPts val="1800"/>
              </a:spcAft>
              <a:buNone/>
            </a:pPr>
            <a:r>
              <a:rPr lang="en-US" sz="3500" b="1" dirty="0">
                <a:solidFill>
                  <a:schemeClr val="tx1"/>
                </a:solidFill>
                <a:effectLst>
                  <a:glow rad="127000">
                    <a:schemeClr val="bg1">
                      <a:alpha val="60000"/>
                    </a:schemeClr>
                  </a:glow>
                  <a:outerShdw blurRad="38100" dist="63500" dir="2700000" algn="tl">
                    <a:schemeClr val="bg1"/>
                  </a:outerShdw>
                </a:effectLst>
                <a:latin typeface="Calibri" pitchFamily="34" charset="0"/>
                <a:cs typeface="Calibri" pitchFamily="34" charset="0"/>
              </a:rPr>
              <a:t>His HONOR was laid low, that we might be honorable people.</a:t>
            </a:r>
          </a:p>
          <a:p>
            <a:pPr marL="0" indent="0">
              <a:lnSpc>
                <a:spcPct val="90000"/>
              </a:lnSpc>
              <a:spcBef>
                <a:spcPts val="0"/>
              </a:spcBef>
              <a:spcAft>
                <a:spcPts val="1800"/>
              </a:spcAft>
              <a:buNone/>
            </a:pPr>
            <a:r>
              <a:rPr lang="en-US" sz="3500" b="1" dirty="0">
                <a:solidFill>
                  <a:schemeClr val="tx1"/>
                </a:solidFill>
                <a:effectLst>
                  <a:glow rad="127000">
                    <a:schemeClr val="bg1">
                      <a:alpha val="60000"/>
                    </a:schemeClr>
                  </a:glow>
                  <a:outerShdw blurRad="38100" dist="63500" dir="2700000" algn="tl">
                    <a:schemeClr val="bg1"/>
                  </a:outerShdw>
                </a:effectLst>
                <a:latin typeface="Calibri" pitchFamily="34" charset="0"/>
                <a:cs typeface="Calibri" pitchFamily="34" charset="0"/>
              </a:rPr>
              <a:t>His HEALTH failed unto death, that we might be alive and healthy.</a:t>
            </a:r>
          </a:p>
          <a:p>
            <a:pPr marL="0" indent="0">
              <a:lnSpc>
                <a:spcPct val="90000"/>
              </a:lnSpc>
              <a:spcBef>
                <a:spcPts val="0"/>
              </a:spcBef>
              <a:spcAft>
                <a:spcPts val="1800"/>
              </a:spcAft>
              <a:buNone/>
            </a:pPr>
            <a:r>
              <a:rPr lang="en-US" sz="3500" b="1" dirty="0">
                <a:solidFill>
                  <a:schemeClr val="tx1"/>
                </a:solidFill>
                <a:effectLst>
                  <a:glow rad="127000">
                    <a:schemeClr val="bg1">
                      <a:alpha val="60000"/>
                    </a:schemeClr>
                  </a:glow>
                  <a:outerShdw blurRad="38100" dist="63500" dir="2700000" algn="tl">
                    <a:schemeClr val="bg1"/>
                  </a:outerShdw>
                </a:effectLst>
                <a:latin typeface="Calibri" pitchFamily="34" charset="0"/>
                <a:cs typeface="Calibri" pitchFamily="34" charset="0"/>
              </a:rPr>
              <a:t>His HAPPINESS was complete at death, because He saw us hid within himself, a gift unto God the Father.</a:t>
            </a:r>
          </a:p>
          <a:p>
            <a:pPr marL="0" indent="0">
              <a:lnSpc>
                <a:spcPct val="90000"/>
              </a:lnSpc>
              <a:spcBef>
                <a:spcPts val="0"/>
              </a:spcBef>
              <a:spcAft>
                <a:spcPts val="1800"/>
              </a:spcAft>
              <a:buNone/>
            </a:pPr>
            <a:r>
              <a:rPr lang="en-US" sz="3500" b="1" dirty="0">
                <a:solidFill>
                  <a:schemeClr val="tx1"/>
                </a:solidFill>
                <a:effectLst>
                  <a:glow rad="127000">
                    <a:schemeClr val="bg1">
                      <a:alpha val="60000"/>
                    </a:schemeClr>
                  </a:glow>
                  <a:outerShdw blurRad="38100" dist="63500" dir="2700000" algn="tl">
                    <a:schemeClr val="bg1"/>
                  </a:outerShdw>
                </a:effectLst>
                <a:latin typeface="Calibri" pitchFamily="34" charset="0"/>
                <a:cs typeface="Calibri" pitchFamily="34" charset="0"/>
              </a:rPr>
              <a:t>His HEAVEN became a reality, for He recreated us in His image</a:t>
            </a:r>
            <a:r>
              <a:rPr lang="en-US" sz="3500" b="1" dirty="0" smtClean="0">
                <a:solidFill>
                  <a:schemeClr val="tx1"/>
                </a:solidFill>
                <a:effectLst>
                  <a:glow rad="127000">
                    <a:schemeClr val="bg1">
                      <a:alpha val="60000"/>
                    </a:schemeClr>
                  </a:glow>
                  <a:outerShdw blurRad="38100" dist="63500" dir="2700000" algn="tl">
                    <a:schemeClr val="bg1"/>
                  </a:outerShdw>
                </a:effectLst>
                <a:latin typeface="Calibri" pitchFamily="34" charset="0"/>
                <a:cs typeface="Calibri" pitchFamily="34" charset="0"/>
              </a:rPr>
              <a:t>.</a:t>
            </a:r>
          </a:p>
          <a:p>
            <a:pPr marL="0" indent="0" algn="r">
              <a:lnSpc>
                <a:spcPct val="90000"/>
              </a:lnSpc>
              <a:spcBef>
                <a:spcPts val="0"/>
              </a:spcBef>
              <a:spcAft>
                <a:spcPts val="1800"/>
              </a:spcAft>
              <a:buNone/>
            </a:pPr>
            <a:r>
              <a:rPr lang="en-US" sz="3500" b="1" dirty="0" smtClean="0">
                <a:solidFill>
                  <a:schemeClr val="tx1"/>
                </a:solidFill>
                <a:effectLst>
                  <a:glow rad="127000">
                    <a:schemeClr val="bg1">
                      <a:alpha val="60000"/>
                    </a:schemeClr>
                  </a:glow>
                  <a:outerShdw blurRad="38100" dist="63500" dir="2700000" algn="tl">
                    <a:schemeClr val="bg1"/>
                  </a:outerShdw>
                </a:effectLst>
                <a:latin typeface="Calibri" pitchFamily="34" charset="0"/>
                <a:cs typeface="Calibri" pitchFamily="34" charset="0"/>
              </a:rPr>
              <a:t>--Jerry Francis</a:t>
            </a:r>
            <a:endParaRPr lang="en-US" sz="3000" b="1" dirty="0">
              <a:solidFill>
                <a:schemeClr val="tx1"/>
              </a:solidFill>
              <a:effectLst>
                <a:glow rad="127000">
                  <a:schemeClr val="bg1">
                    <a:alpha val="60000"/>
                  </a:schemeClr>
                </a:glow>
                <a:outerShdw blurRad="38100" dist="63500" dir="2700000" algn="tl">
                  <a:schemeClr val="bg1"/>
                </a:outerShdw>
              </a:effectLst>
              <a:latin typeface="Calibri" pitchFamily="34" charset="0"/>
              <a:cs typeface="Calibri" pitchFamily="34" charset="0"/>
            </a:endParaRPr>
          </a:p>
        </p:txBody>
      </p:sp>
    </p:spTree>
    <p:extLst>
      <p:ext uri="{BB962C8B-B14F-4D97-AF65-F5344CB8AC3E}">
        <p14:creationId xmlns:p14="http://schemas.microsoft.com/office/powerpoint/2010/main" val="124881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5" name="Content Placeholder 4"/>
          <p:cNvSpPr>
            <a:spLocks noGrp="1"/>
          </p:cNvSpPr>
          <p:nvPr>
            <p:ph idx="1"/>
          </p:nvPr>
        </p:nvSpPr>
        <p:spPr>
          <a:xfrm>
            <a:off x="304800" y="1676400"/>
            <a:ext cx="8458200" cy="4953000"/>
          </a:xfrm>
        </p:spPr>
        <p:txBody>
          <a:bodyPr>
            <a:noAutofit/>
          </a:bodyPr>
          <a:lstStyle/>
          <a:p>
            <a:pPr marL="0" indent="0" algn="ctr">
              <a:lnSpc>
                <a:spcPct val="90000"/>
              </a:lnSpc>
              <a:spcBef>
                <a:spcPts val="0"/>
              </a:spcBef>
              <a:spcAft>
                <a:spcPts val="1800"/>
              </a:spcAft>
              <a:buNone/>
            </a:pPr>
            <a:r>
              <a:rPr lang="en-US" sz="10000" b="1" dirty="0" smtClean="0">
                <a:solidFill>
                  <a:schemeClr val="tx1"/>
                </a:solidFill>
                <a:effectLst>
                  <a:glow rad="127000">
                    <a:schemeClr val="bg1">
                      <a:alpha val="75000"/>
                    </a:schemeClr>
                  </a:glow>
                  <a:outerShdw blurRad="38100" dist="63500" dir="2700000" algn="tl">
                    <a:schemeClr val="bg1"/>
                  </a:outerShdw>
                </a:effectLst>
                <a:latin typeface="Calibri" pitchFamily="34" charset="0"/>
                <a:cs typeface="Calibri" pitchFamily="34" charset="0"/>
              </a:rPr>
              <a:t>Jesus had to be resurrected</a:t>
            </a:r>
            <a:endParaRPr lang="en-US" sz="10000" b="1" dirty="0">
              <a:solidFill>
                <a:schemeClr val="tx1"/>
              </a:solidFill>
              <a:effectLst>
                <a:glow rad="127000">
                  <a:schemeClr val="bg1">
                    <a:alpha val="75000"/>
                  </a:schemeClr>
                </a:glow>
                <a:outerShdw blurRad="38100" dist="63500" dir="2700000" algn="tl">
                  <a:schemeClr val="bg1"/>
                </a:outerShdw>
              </a:effectLst>
              <a:latin typeface="Calibri" pitchFamily="34" charset="0"/>
              <a:cs typeface="Calibri" pitchFamily="34" charset="0"/>
            </a:endParaRPr>
          </a:p>
        </p:txBody>
      </p:sp>
    </p:spTree>
    <p:extLst>
      <p:ext uri="{BB962C8B-B14F-4D97-AF65-F5344CB8AC3E}">
        <p14:creationId xmlns:p14="http://schemas.microsoft.com/office/powerpoint/2010/main" val="384277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5" name="Content Placeholder 4"/>
          <p:cNvSpPr>
            <a:spLocks noGrp="1"/>
          </p:cNvSpPr>
          <p:nvPr>
            <p:ph idx="1"/>
          </p:nvPr>
        </p:nvSpPr>
        <p:spPr>
          <a:xfrm>
            <a:off x="228600" y="76200"/>
            <a:ext cx="8839200" cy="6553200"/>
          </a:xfrm>
        </p:spPr>
        <p:txBody>
          <a:bodyPr>
            <a:noAutofit/>
          </a:bodyPr>
          <a:lstStyle/>
          <a:p>
            <a:pPr marL="0" indent="0">
              <a:lnSpc>
                <a:spcPct val="90000"/>
              </a:lnSpc>
              <a:spcBef>
                <a:spcPts val="0"/>
              </a:spcBef>
              <a:spcAft>
                <a:spcPts val="1200"/>
              </a:spcAft>
              <a:buNone/>
            </a:pPr>
            <a:r>
              <a:rPr lang="en-US" sz="3500" b="1" u="sng" dirty="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1 Corinthians </a:t>
            </a:r>
            <a:r>
              <a:rPr lang="en-US" sz="3500" b="1" u="sng" dirty="0" smtClean="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15:12-22</a:t>
            </a:r>
            <a:r>
              <a:rPr lang="en-US" sz="3500" b="1" dirty="0" smtClean="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 </a:t>
            </a:r>
            <a:r>
              <a:rPr lang="en-US" sz="2500" b="1" dirty="0" smtClean="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(NIV)</a:t>
            </a:r>
            <a:endParaRPr lang="en-US" sz="2500" b="1" dirty="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endParaRPr>
          </a:p>
          <a:p>
            <a:pPr marL="0" indent="0">
              <a:lnSpc>
                <a:spcPct val="90000"/>
              </a:lnSpc>
              <a:spcBef>
                <a:spcPts val="0"/>
              </a:spcBef>
              <a:spcAft>
                <a:spcPts val="600"/>
              </a:spcAft>
              <a:buNone/>
            </a:pPr>
            <a:r>
              <a:rPr lang="en-US" sz="3500" b="1" baseline="30000" dirty="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12</a:t>
            </a:r>
            <a:r>
              <a:rPr lang="en-US" sz="3500" b="1" dirty="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 But if it is preached that Christ has been raised from the dead, how can some of you say that there is no resurrection of the dead? </a:t>
            </a:r>
            <a:r>
              <a:rPr lang="en-US" sz="3500" b="1" baseline="30000" dirty="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13</a:t>
            </a:r>
            <a:r>
              <a:rPr lang="en-US" sz="3500" b="1" dirty="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 If there is no resurrection of the dead, then not even Christ has been raised. </a:t>
            </a:r>
            <a:r>
              <a:rPr lang="en-US" sz="3500" b="1" baseline="30000" dirty="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14</a:t>
            </a:r>
            <a:r>
              <a:rPr lang="en-US" sz="3500" b="1" dirty="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 And if Christ has not been raised, our preaching is useless and so is your faith. </a:t>
            </a:r>
            <a:r>
              <a:rPr lang="en-US" sz="3500" b="1" baseline="30000" dirty="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15</a:t>
            </a:r>
            <a:r>
              <a:rPr lang="en-US" sz="3500" b="1" dirty="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 More than that, we are then found to be false witnesses about God, for we have testified about God that he raised Christ from the dead…  </a:t>
            </a:r>
            <a:r>
              <a:rPr lang="en-US" sz="3500" b="1" baseline="30000" dirty="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17</a:t>
            </a:r>
            <a:r>
              <a:rPr lang="en-US" sz="3500" b="1" dirty="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 And if Christ has not been raised, your faith is futile; </a:t>
            </a:r>
            <a:r>
              <a:rPr lang="en-US" sz="3500" b="1" dirty="0" smtClean="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you </a:t>
            </a:r>
            <a:r>
              <a:rPr lang="en-US" sz="3500" b="1" dirty="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are still in your sins. </a:t>
            </a:r>
          </a:p>
        </p:txBody>
      </p:sp>
    </p:spTree>
    <p:extLst>
      <p:ext uri="{BB962C8B-B14F-4D97-AF65-F5344CB8AC3E}">
        <p14:creationId xmlns:p14="http://schemas.microsoft.com/office/powerpoint/2010/main" val="224800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5" name="Content Placeholder 4"/>
          <p:cNvSpPr>
            <a:spLocks noGrp="1"/>
          </p:cNvSpPr>
          <p:nvPr>
            <p:ph idx="1"/>
          </p:nvPr>
        </p:nvSpPr>
        <p:spPr>
          <a:xfrm>
            <a:off x="228600" y="76200"/>
            <a:ext cx="8839200" cy="6553200"/>
          </a:xfrm>
        </p:spPr>
        <p:txBody>
          <a:bodyPr>
            <a:noAutofit/>
          </a:bodyPr>
          <a:lstStyle/>
          <a:p>
            <a:pPr marL="0" indent="0">
              <a:lnSpc>
                <a:spcPct val="90000"/>
              </a:lnSpc>
              <a:spcBef>
                <a:spcPts val="0"/>
              </a:spcBef>
              <a:spcAft>
                <a:spcPts val="2400"/>
              </a:spcAft>
              <a:buNone/>
            </a:pPr>
            <a:r>
              <a:rPr lang="en-US" sz="3500" b="1" u="sng" dirty="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1 Corinthians </a:t>
            </a:r>
            <a:r>
              <a:rPr lang="en-US" sz="3500" b="1" u="sng" dirty="0" smtClean="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15:12-22</a:t>
            </a:r>
            <a:r>
              <a:rPr lang="en-US" sz="3500" b="1" dirty="0" smtClean="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 </a:t>
            </a:r>
            <a:r>
              <a:rPr lang="en-US" sz="2500" b="1" dirty="0" smtClean="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(NIV)</a:t>
            </a:r>
            <a:endParaRPr lang="en-US" sz="2500" b="1" dirty="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endParaRPr>
          </a:p>
          <a:p>
            <a:pPr marL="0" indent="0">
              <a:lnSpc>
                <a:spcPct val="90000"/>
              </a:lnSpc>
              <a:spcBef>
                <a:spcPts val="0"/>
              </a:spcBef>
              <a:spcAft>
                <a:spcPts val="1200"/>
              </a:spcAft>
              <a:buNone/>
            </a:pPr>
            <a:r>
              <a:rPr lang="en-US" sz="3500" b="1" baseline="30000" dirty="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18</a:t>
            </a:r>
            <a:r>
              <a:rPr lang="en-US" sz="3500" b="1" dirty="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 Then those also who have fallen asleep in Christ are lost. </a:t>
            </a:r>
            <a:r>
              <a:rPr lang="en-US" sz="3500" b="1" baseline="30000" dirty="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19</a:t>
            </a:r>
            <a:r>
              <a:rPr lang="en-US" sz="3500" b="1" dirty="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 If only for this life we have hope in Christ, we are of all people most to be pitied</a:t>
            </a:r>
            <a:r>
              <a:rPr lang="en-US" sz="3500" b="1" dirty="0" smtClean="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 </a:t>
            </a:r>
          </a:p>
          <a:p>
            <a:pPr marL="0" indent="0">
              <a:lnSpc>
                <a:spcPct val="90000"/>
              </a:lnSpc>
              <a:spcBef>
                <a:spcPts val="0"/>
              </a:spcBef>
              <a:spcAft>
                <a:spcPts val="600"/>
              </a:spcAft>
              <a:buNone/>
            </a:pPr>
            <a:r>
              <a:rPr lang="en-US" sz="3500" b="1" baseline="30000" dirty="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20 </a:t>
            </a:r>
            <a:r>
              <a:rPr lang="en-US" sz="3500" b="1" dirty="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But Christ has indeed been raised from the dead, the </a:t>
            </a:r>
            <a:r>
              <a:rPr lang="en-US" sz="3500" b="1" dirty="0" err="1">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firstfruits</a:t>
            </a:r>
            <a:r>
              <a:rPr lang="en-US" sz="3500" b="1" dirty="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 of those who have fallen asleep. </a:t>
            </a:r>
            <a:r>
              <a:rPr lang="en-US" sz="3500" b="1" baseline="30000" dirty="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21</a:t>
            </a:r>
            <a:r>
              <a:rPr lang="en-US" sz="3500" b="1" dirty="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 For since death came through a man, the resurrection of the dead comes also through a man</a:t>
            </a:r>
            <a:r>
              <a:rPr lang="en-US" sz="3500" b="1" dirty="0" smtClean="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 </a:t>
            </a:r>
            <a:r>
              <a:rPr lang="en-US" sz="3500" b="1" baseline="30000" dirty="0" smtClean="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22</a:t>
            </a:r>
            <a:r>
              <a:rPr lang="en-US" sz="3500" b="1" dirty="0" smtClean="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 </a:t>
            </a:r>
            <a:r>
              <a:rPr lang="en-US" sz="3500" b="1" dirty="0">
                <a:solidFill>
                  <a:schemeClr val="tx1"/>
                </a:solidFill>
                <a:effectLst>
                  <a:glow rad="63500">
                    <a:schemeClr val="bg1">
                      <a:alpha val="60000"/>
                    </a:schemeClr>
                  </a:glow>
                  <a:outerShdw blurRad="38100" dist="63500" dir="2700000" algn="tl">
                    <a:schemeClr val="bg1"/>
                  </a:outerShdw>
                </a:effectLst>
                <a:latin typeface="Calibri" pitchFamily="34" charset="0"/>
                <a:cs typeface="Calibri" pitchFamily="34" charset="0"/>
              </a:rPr>
              <a:t>For as in Adam all die, so in Christ all will be made alive.</a:t>
            </a:r>
          </a:p>
        </p:txBody>
      </p:sp>
    </p:spTree>
    <p:extLst>
      <p:ext uri="{BB962C8B-B14F-4D97-AF65-F5344CB8AC3E}">
        <p14:creationId xmlns:p14="http://schemas.microsoft.com/office/powerpoint/2010/main" val="399196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5" name="Content Placeholder 4"/>
          <p:cNvSpPr>
            <a:spLocks noGrp="1"/>
          </p:cNvSpPr>
          <p:nvPr>
            <p:ph idx="1"/>
          </p:nvPr>
        </p:nvSpPr>
        <p:spPr>
          <a:xfrm>
            <a:off x="914400" y="3124200"/>
            <a:ext cx="6705600" cy="1219200"/>
          </a:xfrm>
        </p:spPr>
        <p:txBody>
          <a:bodyPr>
            <a:noAutofit/>
          </a:bodyPr>
          <a:lstStyle/>
          <a:p>
            <a:pPr marL="0" lvl="0" indent="0">
              <a:lnSpc>
                <a:spcPct val="80000"/>
              </a:lnSpc>
              <a:spcBef>
                <a:spcPts val="0"/>
              </a:spcBef>
              <a:buNone/>
            </a:pPr>
            <a:r>
              <a:rPr lang="en-US" sz="12000" b="1" dirty="0" smtClean="0">
                <a:solidFill>
                  <a:schemeClr val="tx1"/>
                </a:solidFill>
                <a:effectLst>
                  <a:glow rad="127000">
                    <a:schemeClr val="bg1">
                      <a:alpha val="80000"/>
                    </a:schemeClr>
                  </a:glow>
                  <a:outerShdw blurRad="50800" dist="63500" dir="5400000" algn="ctr" rotWithShape="0">
                    <a:schemeClr val="bg1"/>
                  </a:outerShdw>
                </a:effectLst>
                <a:latin typeface="Calibri" pitchFamily="34" charset="0"/>
                <a:cs typeface="Calibri" pitchFamily="34" charset="0"/>
              </a:rPr>
              <a:t>ALIVE!</a:t>
            </a:r>
            <a:endParaRPr lang="en-US" sz="12000" b="1" dirty="0">
              <a:solidFill>
                <a:schemeClr val="tx1"/>
              </a:solidFill>
              <a:effectLst>
                <a:glow rad="127000">
                  <a:schemeClr val="bg1">
                    <a:alpha val="80000"/>
                  </a:schemeClr>
                </a:glow>
                <a:outerShdw blurRad="50800" dist="63500" dir="5400000" algn="ctr" rotWithShape="0">
                  <a:schemeClr val="bg1"/>
                </a:outerShdw>
              </a:effectLst>
              <a:latin typeface="Calibri" pitchFamily="34" charset="0"/>
              <a:cs typeface="Calibri" pitchFamily="34" charset="0"/>
            </a:endParaRPr>
          </a:p>
        </p:txBody>
      </p:sp>
      <p:sp>
        <p:nvSpPr>
          <p:cNvPr id="14" name="Title 1"/>
          <p:cNvSpPr txBox="1">
            <a:spLocks/>
          </p:cNvSpPr>
          <p:nvPr/>
        </p:nvSpPr>
        <p:spPr>
          <a:xfrm>
            <a:off x="914400" y="4648200"/>
            <a:ext cx="6858000" cy="8762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000" b="1" dirty="0" smtClean="0">
                <a:solidFill>
                  <a:prstClr val="white"/>
                </a:solidFill>
                <a:effectLst>
                  <a:glow rad="127000">
                    <a:prstClr val="black">
                      <a:alpha val="65000"/>
                    </a:prstClr>
                  </a:glow>
                  <a:outerShdw blurRad="50800" dist="63500" dir="5400000" algn="ctr" rotWithShape="0">
                    <a:prstClr val="black"/>
                  </a:outerShdw>
                </a:effectLst>
                <a:latin typeface="Calibri" pitchFamily="34" charset="0"/>
                <a:cs typeface="Calibri" pitchFamily="34" charset="0"/>
              </a:rPr>
              <a:t>JOHN 20:1-18</a:t>
            </a:r>
            <a:endParaRPr lang="en-US" sz="6000" b="1" dirty="0">
              <a:solidFill>
                <a:prstClr val="white"/>
              </a:solidFill>
              <a:effectLst>
                <a:glow rad="127000">
                  <a:prstClr val="black">
                    <a:alpha val="65000"/>
                  </a:prstClr>
                </a:glow>
                <a:outerShdw blurRad="50800" dist="63500" dir="5400000" algn="ctr" rotWithShape="0">
                  <a:prstClr val="black"/>
                </a:outerShdw>
              </a:effectLst>
              <a:latin typeface="Calibri" pitchFamily="34" charset="0"/>
              <a:cs typeface="Calibri" pitchFamily="34" charset="0"/>
            </a:endParaRPr>
          </a:p>
        </p:txBody>
      </p:sp>
      <p:grpSp>
        <p:nvGrpSpPr>
          <p:cNvPr id="2" name="Group 1"/>
          <p:cNvGrpSpPr/>
          <p:nvPr/>
        </p:nvGrpSpPr>
        <p:grpSpPr>
          <a:xfrm>
            <a:off x="4419600" y="36419"/>
            <a:ext cx="4906417" cy="2275127"/>
            <a:chOff x="4419599" y="152400"/>
            <a:chExt cx="4906417" cy="2275127"/>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599" y="152400"/>
              <a:ext cx="4906417" cy="2275127"/>
            </a:xfrm>
            <a:prstGeom prst="rect">
              <a:avLst/>
            </a:prstGeom>
          </p:spPr>
        </p:pic>
        <p:cxnSp>
          <p:nvCxnSpPr>
            <p:cNvPr id="15" name="Straight Connector 14"/>
            <p:cNvCxnSpPr/>
            <p:nvPr/>
          </p:nvCxnSpPr>
          <p:spPr>
            <a:xfrm>
              <a:off x="4588786" y="322379"/>
              <a:ext cx="0" cy="1353494"/>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197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9" y="-1"/>
            <a:ext cx="9139942" cy="6858001"/>
          </a:xfrm>
          <a:prstGeom prst="rect">
            <a:avLst/>
          </a:prstGeom>
        </p:spPr>
      </p:pic>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193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10.xml><?xml version="1.0" encoding="utf-8"?>
<a:theme xmlns:a="http://schemas.openxmlformats.org/drawingml/2006/main" name="9_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3.xml><?xml version="1.0" encoding="utf-8"?>
<a:theme xmlns:a="http://schemas.openxmlformats.org/drawingml/2006/main" name="2_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4.xml><?xml version="1.0" encoding="utf-8"?>
<a:theme xmlns:a="http://schemas.openxmlformats.org/drawingml/2006/main" name="3_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5.xml><?xml version="1.0" encoding="utf-8"?>
<a:theme xmlns:a="http://schemas.openxmlformats.org/drawingml/2006/main" name="4_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6.xml><?xml version="1.0" encoding="utf-8"?>
<a:theme xmlns:a="http://schemas.openxmlformats.org/drawingml/2006/main" name="5_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7.xml><?xml version="1.0" encoding="utf-8"?>
<a:theme xmlns:a="http://schemas.openxmlformats.org/drawingml/2006/main" name="6_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8.xml><?xml version="1.0" encoding="utf-8"?>
<a:theme xmlns:a="http://schemas.openxmlformats.org/drawingml/2006/main" name="7_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9.xml><?xml version="1.0" encoding="utf-8"?>
<a:theme xmlns:a="http://schemas.openxmlformats.org/drawingml/2006/main" name="8_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40323</TotalTime>
  <Words>660</Words>
  <Application>Microsoft Office PowerPoint</Application>
  <PresentationFormat>On-screen Show (4:3)</PresentationFormat>
  <Paragraphs>32</Paragraphs>
  <Slides>16</Slides>
  <Notes>0</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16</vt:i4>
      </vt:variant>
    </vt:vector>
  </HeadingPairs>
  <TitlesOfParts>
    <vt:vector size="29" baseType="lpstr">
      <vt:lpstr>Arial</vt:lpstr>
      <vt:lpstr>Tw Cen MT</vt:lpstr>
      <vt:lpstr>Calibri</vt:lpstr>
      <vt:lpstr>Thatch</vt:lpstr>
      <vt:lpstr>1_Thatch</vt:lpstr>
      <vt:lpstr>2_Thatch</vt:lpstr>
      <vt:lpstr>3_Thatch</vt:lpstr>
      <vt:lpstr>4_Thatch</vt:lpstr>
      <vt:lpstr>5_Thatch</vt:lpstr>
      <vt:lpstr>6_Thatch</vt:lpstr>
      <vt:lpstr>7_Thatch</vt:lpstr>
      <vt:lpstr>8_Thatch</vt:lpstr>
      <vt:lpstr>9_Thatch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Shawn McCracken</cp:lastModifiedBy>
  <cp:revision>542</cp:revision>
  <dcterms:created xsi:type="dcterms:W3CDTF">2011-12-15T15:57:33Z</dcterms:created>
  <dcterms:modified xsi:type="dcterms:W3CDTF">2013-03-31T10:05:03Z</dcterms:modified>
</cp:coreProperties>
</file>