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1" r:id="rId3"/>
    <p:sldId id="304" r:id="rId4"/>
    <p:sldId id="366" r:id="rId5"/>
    <p:sldId id="344" r:id="rId6"/>
    <p:sldId id="355" r:id="rId7"/>
    <p:sldId id="356" r:id="rId8"/>
    <p:sldId id="361" r:id="rId9"/>
    <p:sldId id="365" r:id="rId10"/>
    <p:sldId id="364" r:id="rId11"/>
    <p:sldId id="367" r:id="rId12"/>
    <p:sldId id="368" r:id="rId13"/>
    <p:sldId id="369" r:id="rId14"/>
    <p:sldId id="370" r:id="rId15"/>
    <p:sldId id="357" r:id="rId16"/>
    <p:sldId id="371" r:id="rId17"/>
    <p:sldId id="372" r:id="rId18"/>
    <p:sldId id="3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6F6F6"/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6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85192" y="595796"/>
            <a:ext cx="11706808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Listen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up</a:t>
            </a:r>
            <a:r>
              <a:rPr lang="en-US" sz="5000" i="1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5192" y="1129197"/>
            <a:ext cx="10008060" cy="175415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“He who has an ear”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Spirit says this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4305" y="3276983"/>
            <a:ext cx="11625943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#7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56156" y="3810384"/>
            <a:ext cx="8798996" cy="259993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 experience second death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Resurrection is theirs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2305615"/>
            <a:ext cx="1146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 in Pergamum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2:12-17)</a:t>
            </a:r>
          </a:p>
        </p:txBody>
      </p:sp>
    </p:spTree>
    <p:extLst>
      <p:ext uri="{BB962C8B-B14F-4D97-AF65-F5344CB8AC3E}">
        <p14:creationId xmlns:p14="http://schemas.microsoft.com/office/powerpoint/2010/main" val="31911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Pergamum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83472" y="1814513"/>
            <a:ext cx="9516557" cy="50434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Sharp double-edged sword coming from His mouth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Ready to fight against them with this sword (</a:t>
            </a:r>
            <a:r>
              <a:rPr lang="en-US" sz="5000" dirty="0"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16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Protection from error</a:t>
            </a:r>
          </a:p>
        </p:txBody>
      </p:sp>
    </p:spTree>
    <p:extLst>
      <p:ext uri="{BB962C8B-B14F-4D97-AF65-F5344CB8AC3E}">
        <p14:creationId xmlns:p14="http://schemas.microsoft.com/office/powerpoint/2010/main" val="258795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940836"/>
            <a:ext cx="12192000" cy="7013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True condition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 know…”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84784" y="1959429"/>
            <a:ext cx="9215246" cy="489857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Nothing is hidden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if 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</a:t>
            </a:r>
            <a:r>
              <a:rPr lang="en-US" sz="5000" spc="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don’t know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know” where you live—where Satan has his throne </a:t>
            </a:r>
          </a:p>
        </p:txBody>
      </p:sp>
    </p:spTree>
    <p:extLst>
      <p:ext uri="{BB962C8B-B14F-4D97-AF65-F5344CB8AC3E}">
        <p14:creationId xmlns:p14="http://schemas.microsoft.com/office/powerpoint/2010/main" val="14779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73625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82029"/>
            <a:ext cx="10008060" cy="526337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remained true to “My name”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have not renounced their faith in Christ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when witnessing Antipas’ martyrdom 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in their surroundings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(Satan’s influence around them)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Those who hold to teaching of Balaam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have been seduced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“In the same way” …Teaching of the Nicolaitans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Mixture, compromise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Failure of separation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Love of the world -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“Friendship with the world is enmity with God” (James 4:4)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Did not address error in the church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 has a responsibility to address and deal with sin, not to create comfort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9724714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Repent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Compromise is so serious Jesus says if you don't stop, “I will fight against them with the sword of My mouth.”</a:t>
            </a:r>
          </a:p>
        </p:txBody>
      </p:sp>
    </p:spTree>
    <p:extLst>
      <p:ext uri="{BB962C8B-B14F-4D97-AF65-F5344CB8AC3E}">
        <p14:creationId xmlns:p14="http://schemas.microsoft.com/office/powerpoint/2010/main" val="40813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85192" y="595796"/>
            <a:ext cx="11706808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Listen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up</a:t>
            </a:r>
            <a:r>
              <a:rPr lang="en-US" sz="5000" i="1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5192" y="1129197"/>
            <a:ext cx="10008060" cy="175415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“He who has an ear”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Spirit says this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2902320"/>
            <a:ext cx="11625943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#7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</a:t>
            </a:r>
            <a:endParaRPr lang="en-US" sz="50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18877" y="3454690"/>
            <a:ext cx="10873123" cy="259993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Hidden manna - His church feeds forever on the presence of Jesus Christ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White stone with a new name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470206"/>
            <a:ext cx="11466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6: 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Faithfulness &amp; Compromise (Revelation 2:8-17)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2305615"/>
            <a:ext cx="11466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 in Smyrna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2:8-11)</a:t>
            </a:r>
          </a:p>
        </p:txBody>
      </p:sp>
    </p:spTree>
    <p:extLst>
      <p:ext uri="{BB962C8B-B14F-4D97-AF65-F5344CB8AC3E}">
        <p14:creationId xmlns:p14="http://schemas.microsoft.com/office/powerpoint/2010/main" val="23913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Smyrna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83472" y="1962615"/>
            <a:ext cx="9516557" cy="489538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Who is the First and the Last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Who died and came to life again</a:t>
            </a:r>
          </a:p>
        </p:txBody>
      </p:sp>
    </p:spTree>
    <p:extLst>
      <p:ext uri="{BB962C8B-B14F-4D97-AF65-F5344CB8AC3E}">
        <p14:creationId xmlns:p14="http://schemas.microsoft.com/office/powerpoint/2010/main" val="35062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940836"/>
            <a:ext cx="12192000" cy="7013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True condition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en-US" sz="5000" dirty="0">
                <a:ln w="15875">
                  <a:noFill/>
                </a:ln>
                <a:solidFill>
                  <a:srgbClr val="A9D18E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 know…”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84784" y="1828801"/>
            <a:ext cx="9215246" cy="502920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Nothing is hidden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if 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</a:t>
            </a:r>
            <a:r>
              <a:rPr lang="en-US" sz="5000" spc="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don’t know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know” your afflictions and poverty- I experienced it.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 have been put to death</a:t>
            </a:r>
          </a:p>
        </p:txBody>
      </p:sp>
    </p:spTree>
    <p:extLst>
      <p:ext uri="{BB962C8B-B14F-4D97-AF65-F5344CB8AC3E}">
        <p14:creationId xmlns:p14="http://schemas.microsoft.com/office/powerpoint/2010/main" val="4161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73625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045261"/>
            <a:ext cx="10008060" cy="326252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are afflicted/persecuted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are poor yet are rich</a:t>
            </a:r>
          </a:p>
          <a:p>
            <a:pPr marL="685800" indent="-685800" algn="l">
              <a:lnSpc>
                <a:spcPct val="85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are being slandered (by those claiming to be God’s people)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4562667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 (NONE)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91970" y="5096068"/>
            <a:ext cx="10008060" cy="99139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Persecution has purified/ purged the church</a:t>
            </a:r>
          </a:p>
        </p:txBody>
      </p:sp>
    </p:spTree>
    <p:extLst>
      <p:ext uri="{BB962C8B-B14F-4D97-AF65-F5344CB8AC3E}">
        <p14:creationId xmlns:p14="http://schemas.microsoft.com/office/powerpoint/2010/main" val="31446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 not fear! (More is coming)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10 days 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Limited in scope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10 is also viewed as a complete number (as is 3, 7, and 12)</a:t>
            </a:r>
          </a:p>
          <a:p>
            <a:pPr marL="1143000" lvl="1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Berlin Sans FB" panose="020E0602020502020306" pitchFamily="34" charset="0"/>
              <a:buChar char="−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10 signifies complete testing or trial to the limit</a:t>
            </a:r>
          </a:p>
        </p:txBody>
      </p:sp>
    </p:spTree>
    <p:extLst>
      <p:ext uri="{BB962C8B-B14F-4D97-AF65-F5344CB8AC3E}">
        <p14:creationId xmlns:p14="http://schemas.microsoft.com/office/powerpoint/2010/main" val="1800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  <a:endParaRPr lang="en-US" sz="5000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 not fear! (More is coming)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 faithful!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crown of life</a:t>
            </a:r>
          </a:p>
        </p:txBody>
      </p:sp>
    </p:spTree>
    <p:extLst>
      <p:ext uri="{BB962C8B-B14F-4D97-AF65-F5344CB8AC3E}">
        <p14:creationId xmlns:p14="http://schemas.microsoft.com/office/powerpoint/2010/main" val="16109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3590</TotalTime>
  <Words>405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178</cp:revision>
  <dcterms:created xsi:type="dcterms:W3CDTF">2016-11-29T14:13:56Z</dcterms:created>
  <dcterms:modified xsi:type="dcterms:W3CDTF">2017-03-05T11:57:11Z</dcterms:modified>
</cp:coreProperties>
</file>