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312" r:id="rId3"/>
    <p:sldId id="323" r:id="rId4"/>
    <p:sldId id="331" r:id="rId5"/>
    <p:sldId id="282" r:id="rId6"/>
    <p:sldId id="318" r:id="rId7"/>
    <p:sldId id="330" r:id="rId8"/>
    <p:sldId id="329" r:id="rId9"/>
    <p:sldId id="319" r:id="rId10"/>
    <p:sldId id="31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5F5C4F"/>
    <a:srgbClr val="85978F"/>
    <a:srgbClr val="6F837A"/>
    <a:srgbClr val="898576"/>
    <a:srgbClr val="4C4D3E"/>
    <a:srgbClr val="2C2D2C"/>
    <a:srgbClr val="555655"/>
    <a:srgbClr val="99A9A2"/>
    <a:srgbClr val="B5C1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4619" autoAdjust="0"/>
  </p:normalViewPr>
  <p:slideViewPr>
    <p:cSldViewPr>
      <p:cViewPr>
        <p:scale>
          <a:sx n="75" d="100"/>
          <a:sy n="75" d="100"/>
        </p:scale>
        <p:origin x="-1362" y="-3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pPr/>
              <a:t>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Tree>
    <p:extLst>
      <p:ext uri="{BB962C8B-B14F-4D97-AF65-F5344CB8AC3E}">
        <p14:creationId xmlns:p14="http://schemas.microsoft.com/office/powerpoint/2010/main" xmlns="" val="251674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pPr/>
              <a:t>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Tree>
    <p:extLst>
      <p:ext uri="{BB962C8B-B14F-4D97-AF65-F5344CB8AC3E}">
        <p14:creationId xmlns:p14="http://schemas.microsoft.com/office/powerpoint/2010/main" xmlns="" val="4174852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pPr/>
              <a:t>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Tree>
    <p:extLst>
      <p:ext uri="{BB962C8B-B14F-4D97-AF65-F5344CB8AC3E}">
        <p14:creationId xmlns:p14="http://schemas.microsoft.com/office/powerpoint/2010/main" xmlns="" val="90320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pPr/>
              <a:t>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Tree>
    <p:extLst>
      <p:ext uri="{BB962C8B-B14F-4D97-AF65-F5344CB8AC3E}">
        <p14:creationId xmlns:p14="http://schemas.microsoft.com/office/powerpoint/2010/main" xmlns="" val="377331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B841FF-2265-490D-82DC-A1CE081A9D8D}" type="datetimeFigureOut">
              <a:rPr lang="en-US" smtClean="0"/>
              <a:pPr/>
              <a:t>1/22/2012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pPr/>
              <a:t>‹#›</a:t>
            </a:fld>
            <a:endParaRPr lang="en-US" dirty="0"/>
          </a:p>
        </p:txBody>
      </p:sp>
    </p:spTree>
    <p:extLst>
      <p:ext uri="{BB962C8B-B14F-4D97-AF65-F5344CB8AC3E}">
        <p14:creationId xmlns:p14="http://schemas.microsoft.com/office/powerpoint/2010/main" xmlns="" val="3602239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pPr/>
              <a:t>1/22/2012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pPr/>
              <a:t>‹#›</a:t>
            </a:fld>
            <a:endParaRPr lang="en-US" dirty="0"/>
          </a:p>
        </p:txBody>
      </p:sp>
    </p:spTree>
    <p:extLst>
      <p:ext uri="{BB962C8B-B14F-4D97-AF65-F5344CB8AC3E}">
        <p14:creationId xmlns:p14="http://schemas.microsoft.com/office/powerpoint/2010/main" xmlns="" val="360957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pPr/>
              <a:t>1/22/2012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pPr/>
              <a:t>‹#›</a:t>
            </a:fld>
            <a:endParaRPr lang="en-US" dirty="0"/>
          </a:p>
        </p:txBody>
      </p:sp>
    </p:spTree>
    <p:extLst>
      <p:ext uri="{BB962C8B-B14F-4D97-AF65-F5344CB8AC3E}">
        <p14:creationId xmlns:p14="http://schemas.microsoft.com/office/powerpoint/2010/main" xmlns="" val="1159318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pPr/>
              <a:t>1/22/2012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pPr/>
              <a:t>‹#›</a:t>
            </a:fld>
            <a:endParaRPr lang="en-US" dirty="0"/>
          </a:p>
        </p:txBody>
      </p:sp>
    </p:spTree>
    <p:extLst>
      <p:ext uri="{BB962C8B-B14F-4D97-AF65-F5344CB8AC3E}">
        <p14:creationId xmlns:p14="http://schemas.microsoft.com/office/powerpoint/2010/main" xmlns="" val="1720136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pPr/>
              <a:t>1/22/2012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pPr/>
              <a:t>‹#›</a:t>
            </a:fld>
            <a:endParaRPr lang="en-US" dirty="0"/>
          </a:p>
        </p:txBody>
      </p:sp>
    </p:spTree>
    <p:extLst>
      <p:ext uri="{BB962C8B-B14F-4D97-AF65-F5344CB8AC3E}">
        <p14:creationId xmlns:p14="http://schemas.microsoft.com/office/powerpoint/2010/main" xmlns="" val="240397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841FF-2265-490D-82DC-A1CE081A9D8D}" type="datetimeFigureOut">
              <a:rPr lang="en-US" smtClean="0"/>
              <a:pPr/>
              <a:t>1/22/2012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pPr/>
              <a:t>‹#›</a:t>
            </a:fld>
            <a:endParaRPr lang="en-US" dirty="0"/>
          </a:p>
        </p:txBody>
      </p:sp>
    </p:spTree>
    <p:extLst>
      <p:ext uri="{BB962C8B-B14F-4D97-AF65-F5344CB8AC3E}">
        <p14:creationId xmlns:p14="http://schemas.microsoft.com/office/powerpoint/2010/main" xmlns="" val="192808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B841FF-2265-490D-82DC-A1CE081A9D8D}" type="datetimeFigureOut">
              <a:rPr lang="en-US" smtClean="0"/>
              <a:pPr/>
              <a:t>1/22/2012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pPr/>
              <a:t>‹#›</a:t>
            </a:fld>
            <a:endParaRPr lang="en-US" dirty="0"/>
          </a:p>
        </p:txBody>
      </p:sp>
    </p:spTree>
    <p:extLst>
      <p:ext uri="{BB962C8B-B14F-4D97-AF65-F5344CB8AC3E}">
        <p14:creationId xmlns:p14="http://schemas.microsoft.com/office/powerpoint/2010/main" xmlns="" val="206567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841FF-2265-490D-82DC-A1CE081A9D8D}" type="datetimeFigureOut">
              <a:rPr lang="en-US" smtClean="0"/>
              <a:pPr/>
              <a:t>1/22/2012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C71D3-11B3-4A30-8287-0A25969E69E8}" type="slidenum">
              <a:rPr lang="en-US" smtClean="0"/>
              <a:pPr/>
              <a:t>‹#›</a:t>
            </a:fld>
            <a:endParaRPr lang="en-US" dirty="0"/>
          </a:p>
        </p:txBody>
      </p:sp>
    </p:spTree>
    <p:extLst>
      <p:ext uri="{BB962C8B-B14F-4D97-AF65-F5344CB8AC3E}">
        <p14:creationId xmlns:p14="http://schemas.microsoft.com/office/powerpoint/2010/main" xmlns="" val="42685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7249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67249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Shawn McCracken\Desktop\text-conversations-with-john-get-life.pn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3"/>
          <p:cNvSpPr txBox="1">
            <a:spLocks/>
          </p:cNvSpPr>
          <p:nvPr/>
        </p:nvSpPr>
        <p:spPr>
          <a:xfrm>
            <a:off x="457200" y="2895600"/>
            <a:ext cx="86868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b="1" dirty="0" smtClean="0">
                <a:solidFill>
                  <a:schemeClr val="bg1"/>
                </a:solidFill>
                <a:effectLst>
                  <a:outerShdw blurRad="38100" dist="38100" dir="2700000" algn="tl">
                    <a:srgbClr val="000000">
                      <a:alpha val="43137"/>
                    </a:srgbClr>
                  </a:outerShdw>
                </a:effectLst>
              </a:rPr>
              <a:t>John 1:19-34</a:t>
            </a:r>
            <a:endParaRPr lang="en-US" sz="4600" b="1"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4" cstate="print"/>
          <a:srcRect/>
          <a:stretch>
            <a:fillRect/>
          </a:stretch>
        </p:blipFill>
        <p:spPr bwMode="auto">
          <a:xfrm>
            <a:off x="7239000" y="4724400"/>
            <a:ext cx="1905000" cy="1905000"/>
          </a:xfrm>
          <a:prstGeom prst="rect">
            <a:avLst/>
          </a:prstGeom>
          <a:noFill/>
          <a:ln w="9525">
            <a:noFill/>
            <a:miter lim="800000"/>
            <a:headEnd/>
            <a:tailEnd/>
          </a:ln>
        </p:spPr>
      </p:pic>
    </p:spTree>
    <p:extLst>
      <p:ext uri="{BB962C8B-B14F-4D97-AF65-F5344CB8AC3E}">
        <p14:creationId xmlns:p14="http://schemas.microsoft.com/office/powerpoint/2010/main" xmlns="" val="2667249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54623" cy="6850052"/>
          </a:xfrm>
          <a:prstGeom prst="rect">
            <a:avLst/>
          </a:prstGeom>
          <a:noFill/>
          <a:ln w="9525">
            <a:noFill/>
            <a:miter lim="800000"/>
            <a:headEnd/>
            <a:tailEnd/>
          </a:ln>
        </p:spPr>
      </p:pic>
      <p:sp>
        <p:nvSpPr>
          <p:cNvPr id="6" name="Content Placeholder 4"/>
          <p:cNvSpPr txBox="1">
            <a:spLocks/>
          </p:cNvSpPr>
          <p:nvPr/>
        </p:nvSpPr>
        <p:spPr>
          <a:xfrm>
            <a:off x="228600" y="533400"/>
            <a:ext cx="84582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4400" b="1" dirty="0" smtClean="0">
                <a:solidFill>
                  <a:schemeClr val="bg1"/>
                </a:solidFill>
                <a:effectLst>
                  <a:outerShdw blurRad="38100" dist="38100" dir="2700000" algn="tl">
                    <a:srgbClr val="000000">
                      <a:alpha val="43137"/>
                    </a:srgbClr>
                  </a:outerShdw>
                </a:effectLst>
              </a:rPr>
              <a:t>Malachi 3:1</a:t>
            </a:r>
          </a:p>
          <a:p>
            <a:pPr marL="0" indent="0">
              <a:buNone/>
            </a:pPr>
            <a:r>
              <a:rPr lang="en-US" sz="4400" i="1" dirty="0" smtClean="0">
                <a:solidFill>
                  <a:schemeClr val="bg1"/>
                </a:solidFill>
              </a:rPr>
              <a:t>“See, I will send my messenger, who will prepare the way before me.</a:t>
            </a:r>
          </a:p>
          <a:p>
            <a:pPr>
              <a:buNone/>
            </a:pPr>
            <a:r>
              <a:rPr lang="en-US" sz="4400" b="1" dirty="0" smtClean="0">
                <a:solidFill>
                  <a:schemeClr val="bg1"/>
                </a:solidFill>
                <a:effectLst>
                  <a:outerShdw blurRad="38100" dist="38100" dir="2700000" algn="tl">
                    <a:srgbClr val="000000">
                      <a:alpha val="43137"/>
                    </a:srgbClr>
                  </a:outerShdw>
                </a:effectLst>
              </a:rPr>
              <a:t>Malachi 4:5</a:t>
            </a:r>
          </a:p>
          <a:p>
            <a:pPr marL="0" indent="0">
              <a:buNone/>
            </a:pPr>
            <a:r>
              <a:rPr lang="en-US" sz="4000" i="1" dirty="0" smtClean="0">
                <a:solidFill>
                  <a:schemeClr val="bg1"/>
                </a:solidFill>
              </a:rPr>
              <a:t>“See, I will send you the prophet Elijah before that great and dreadful day of the </a:t>
            </a:r>
            <a:r>
              <a:rPr lang="en-US" sz="4000" i="1" cap="small" dirty="0" smtClean="0">
                <a:solidFill>
                  <a:schemeClr val="bg1"/>
                </a:solidFill>
              </a:rPr>
              <a:t>Lord</a:t>
            </a:r>
            <a:r>
              <a:rPr lang="en-US" sz="4000" i="1" dirty="0" smtClean="0">
                <a:solidFill>
                  <a:schemeClr val="bg1"/>
                </a:solidFill>
              </a:rPr>
              <a:t> comes.”</a:t>
            </a:r>
            <a:endParaRPr lang="en-US" sz="4000" b="1" dirty="0" smtClean="0">
              <a:solidFill>
                <a:schemeClr val="bg1"/>
              </a:solidFill>
              <a:effectLst>
                <a:outerShdw blurRad="38100" dist="38100" dir="2700000" algn="tl">
                  <a:srgbClr val="000000">
                    <a:alpha val="43137"/>
                  </a:srgbClr>
                </a:outerShdw>
              </a:effectLst>
            </a:endParaRPr>
          </a:p>
          <a:p>
            <a:pPr>
              <a:buNone/>
            </a:pPr>
            <a:r>
              <a:rPr lang="en-US" sz="4200" dirty="0" smtClean="0">
                <a:solidFill>
                  <a:schemeClr val="bg1"/>
                </a:solidFill>
                <a:effectLst>
                  <a:outerShdw blurRad="38100" dist="38100" dir="2700000" algn="tl">
                    <a:srgbClr val="000000">
                      <a:alpha val="43137"/>
                    </a:srgbClr>
                  </a:outerShdw>
                </a:effectLst>
              </a:rPr>
              <a:t/>
            </a:r>
            <a:br>
              <a:rPr lang="en-US" sz="4200" dirty="0" smtClean="0">
                <a:solidFill>
                  <a:schemeClr val="bg1"/>
                </a:solidFill>
                <a:effectLst>
                  <a:outerShdw blurRad="38100" dist="38100" dir="2700000" algn="tl">
                    <a:srgbClr val="000000">
                      <a:alpha val="43137"/>
                    </a:srgbClr>
                  </a:outerShdw>
                </a:effectLst>
              </a:rPr>
            </a:br>
            <a:endParaRPr lang="en-US" sz="42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12311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Shawn McCracken\Desktop\text-conversations-with-john-get-life.pn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3"/>
          <p:cNvSpPr txBox="1">
            <a:spLocks/>
          </p:cNvSpPr>
          <p:nvPr/>
        </p:nvSpPr>
        <p:spPr>
          <a:xfrm>
            <a:off x="228600" y="2895600"/>
            <a:ext cx="86868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b="1" dirty="0" smtClean="0">
                <a:solidFill>
                  <a:schemeClr val="bg1"/>
                </a:solidFill>
                <a:effectLst>
                  <a:outerShdw blurRad="38100" dist="38100" dir="2700000" algn="tl">
                    <a:srgbClr val="000000">
                      <a:alpha val="43137"/>
                    </a:srgbClr>
                  </a:outerShdw>
                </a:effectLst>
              </a:rPr>
              <a:t>Matthew 3:1-3</a:t>
            </a:r>
            <a:endParaRPr lang="en-US" sz="4600" b="1" dirty="0">
              <a:solidFill>
                <a:schemeClr val="bg1"/>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4" cstate="print"/>
          <a:srcRect/>
          <a:stretch>
            <a:fillRect/>
          </a:stretch>
        </p:blipFill>
        <p:spPr bwMode="auto">
          <a:xfrm>
            <a:off x="7239000" y="4724400"/>
            <a:ext cx="1905000" cy="1905000"/>
          </a:xfrm>
          <a:prstGeom prst="rect">
            <a:avLst/>
          </a:prstGeom>
          <a:noFill/>
          <a:ln w="9525">
            <a:noFill/>
            <a:miter lim="800000"/>
            <a:headEnd/>
            <a:tailEnd/>
          </a:ln>
        </p:spPr>
      </p:pic>
    </p:spTree>
    <p:extLst>
      <p:ext uri="{BB962C8B-B14F-4D97-AF65-F5344CB8AC3E}">
        <p14:creationId xmlns:p14="http://schemas.microsoft.com/office/powerpoint/2010/main" xmlns="" val="2667249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hawn McCracken\Desktop\large-text-conversations-with-john-get-life.png"/>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85800" y="304800"/>
            <a:ext cx="7772400" cy="1470025"/>
          </a:xfrm>
        </p:spPr>
        <p:txBody>
          <a:bodyPr>
            <a:normAutofit/>
          </a:bodyPr>
          <a:lstStyle/>
          <a:p>
            <a:r>
              <a:rPr lang="en-US" sz="5000" dirty="0" smtClean="0">
                <a:solidFill>
                  <a:schemeClr val="bg1"/>
                </a:solidFill>
              </a:rPr>
              <a:t>Conversations With John</a:t>
            </a:r>
            <a:endParaRPr lang="en-US" sz="5000" dirty="0">
              <a:solidFill>
                <a:schemeClr val="bg1"/>
              </a:solidFill>
            </a:endParaRPr>
          </a:p>
        </p:txBody>
      </p:sp>
      <p:sp>
        <p:nvSpPr>
          <p:cNvPr id="5" name="Content Placeholder 4"/>
          <p:cNvSpPr>
            <a:spLocks noGrp="1"/>
          </p:cNvSpPr>
          <p:nvPr>
            <p:ph type="subTitle" idx="1"/>
          </p:nvPr>
        </p:nvSpPr>
        <p:spPr>
          <a:xfrm>
            <a:off x="76200" y="2552700"/>
            <a:ext cx="8991600" cy="2171700"/>
          </a:xfrm>
        </p:spPr>
        <p:txBody>
          <a:bodyPr>
            <a:noAutofit/>
          </a:bodyPr>
          <a:lstStyle/>
          <a:p>
            <a:pPr marL="0" lvl="0" indent="0" algn="ctr">
              <a:buNone/>
            </a:pPr>
            <a:r>
              <a:rPr lang="en-US" sz="7000" b="1" dirty="0" smtClean="0">
                <a:solidFill>
                  <a:schemeClr val="bg1"/>
                </a:solidFill>
              </a:rPr>
              <a:t>Preparing the Way</a:t>
            </a:r>
          </a:p>
          <a:p>
            <a:pPr marL="0" lvl="0" indent="0" algn="ctr">
              <a:buNone/>
            </a:pPr>
            <a:r>
              <a:rPr lang="en-US" sz="4000" b="1" dirty="0" smtClean="0">
                <a:solidFill>
                  <a:schemeClr val="bg1"/>
                </a:solidFill>
              </a:rPr>
              <a:t>How to proclaim the gospel like John</a:t>
            </a:r>
          </a:p>
          <a:p>
            <a:pPr marL="0" lvl="0" indent="0" algn="ctr">
              <a:buNone/>
            </a:pPr>
            <a:endParaRPr lang="en-US" sz="8000" b="1" dirty="0" smtClean="0">
              <a:solidFill>
                <a:schemeClr val="bg1"/>
              </a:solidFill>
            </a:endParaRPr>
          </a:p>
        </p:txBody>
      </p:sp>
    </p:spTree>
    <p:extLst>
      <p:ext uri="{BB962C8B-B14F-4D97-AF65-F5344CB8AC3E}">
        <p14:creationId xmlns:p14="http://schemas.microsoft.com/office/powerpoint/2010/main" xmlns="" val="3481721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4752"/>
            <a:ext cx="9154623" cy="6850052"/>
          </a:xfrm>
          <a:prstGeom prst="rect">
            <a:avLst/>
          </a:prstGeom>
          <a:noFill/>
          <a:ln w="9525">
            <a:noFill/>
            <a:miter lim="800000"/>
            <a:headEnd/>
            <a:tailEnd/>
          </a:ln>
        </p:spPr>
      </p:pic>
      <p:sp>
        <p:nvSpPr>
          <p:cNvPr id="5" name="Title 3"/>
          <p:cNvSpPr txBox="1">
            <a:spLocks/>
          </p:cNvSpPr>
          <p:nvPr/>
        </p:nvSpPr>
        <p:spPr>
          <a:xfrm>
            <a:off x="152400" y="152400"/>
            <a:ext cx="86868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b="1" dirty="0" smtClean="0">
                <a:solidFill>
                  <a:schemeClr val="bg1"/>
                </a:solidFill>
                <a:effectLst>
                  <a:outerShdw blurRad="38100" dist="38100" dir="2700000" algn="tl">
                    <a:srgbClr val="000000">
                      <a:alpha val="43137"/>
                    </a:srgbClr>
                  </a:outerShdw>
                </a:effectLst>
              </a:rPr>
              <a:t>Proclaiming Jesus Like John</a:t>
            </a:r>
            <a:endParaRPr lang="en-US" sz="4600" b="1" dirty="0">
              <a:solidFill>
                <a:schemeClr val="bg1"/>
              </a:solidFill>
              <a:effectLst>
                <a:outerShdw blurRad="38100" dist="38100" dir="2700000" algn="tl">
                  <a:srgbClr val="000000">
                    <a:alpha val="43137"/>
                  </a:srgbClr>
                </a:outerShdw>
              </a:effectLst>
            </a:endParaRPr>
          </a:p>
        </p:txBody>
      </p:sp>
      <p:sp>
        <p:nvSpPr>
          <p:cNvPr id="6" name="Content Placeholder 4"/>
          <p:cNvSpPr txBox="1">
            <a:spLocks/>
          </p:cNvSpPr>
          <p:nvPr/>
        </p:nvSpPr>
        <p:spPr>
          <a:xfrm>
            <a:off x="0" y="1066800"/>
            <a:ext cx="9144000"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200" dirty="0" smtClean="0">
                <a:solidFill>
                  <a:schemeClr val="bg1"/>
                </a:solidFill>
                <a:effectLst>
                  <a:outerShdw blurRad="38100" dist="38100" dir="2700000" algn="tl">
                    <a:srgbClr val="000000">
                      <a:alpha val="43137"/>
                    </a:srgbClr>
                  </a:outerShdw>
                </a:effectLst>
              </a:rPr>
              <a:t>He went to the lost</a:t>
            </a:r>
          </a:p>
          <a:p>
            <a:r>
              <a:rPr lang="en-US" sz="4200" dirty="0" smtClean="0">
                <a:solidFill>
                  <a:schemeClr val="bg1"/>
                </a:solidFill>
                <a:effectLst>
                  <a:outerShdw blurRad="38100" dist="38100" dir="2700000" algn="tl">
                    <a:srgbClr val="000000">
                      <a:alpha val="43137"/>
                    </a:srgbClr>
                  </a:outerShdw>
                </a:effectLst>
              </a:rPr>
              <a:t>He had something to say</a:t>
            </a:r>
          </a:p>
          <a:p>
            <a:endParaRPr lang="en-US" sz="4200" dirty="0" smtClean="0">
              <a:solidFill>
                <a:schemeClr val="bg1"/>
              </a:solidFill>
              <a:effectLst>
                <a:outerShdw blurRad="38100" dist="38100" dir="2700000" algn="tl">
                  <a:srgbClr val="000000">
                    <a:alpha val="43137"/>
                  </a:srgbClr>
                </a:outerShdw>
              </a:effectLst>
            </a:endParaRPr>
          </a:p>
          <a:p>
            <a:endParaRPr lang="en-US" sz="3600" dirty="0">
              <a:solidFill>
                <a:schemeClr val="bg1"/>
              </a:solidFill>
              <a:effectLst>
                <a:outerShdw blurRad="38100" dist="38100" dir="2700000" algn="tl">
                  <a:srgbClr val="000000">
                    <a:alpha val="43137"/>
                  </a:srgbClr>
                </a:outerShdw>
              </a:effectLst>
            </a:endParaRPr>
          </a:p>
          <a:p>
            <a:pPr marL="400050" lvl="1" indent="0">
              <a:buFont typeface="Arial" pitchFamily="34" charset="0"/>
              <a:buNone/>
            </a:pPr>
            <a:endParaRPr lang="en-US" sz="3000" b="1" dirty="0" smtClean="0">
              <a:solidFill>
                <a:schemeClr val="bg1"/>
              </a:solidFill>
              <a:effectLst>
                <a:outerShdw blurRad="38100" dist="38100" dir="2700000" algn="tl">
                  <a:srgbClr val="000000">
                    <a:alpha val="43137"/>
                  </a:srgbClr>
                </a:outerShdw>
              </a:effectLst>
              <a:sym typeface="Wingdings" pitchFamily="2" charset="2"/>
            </a:endParaRPr>
          </a:p>
        </p:txBody>
      </p:sp>
    </p:spTree>
    <p:extLst>
      <p:ext uri="{BB962C8B-B14F-4D97-AF65-F5344CB8AC3E}">
        <p14:creationId xmlns:p14="http://schemas.microsoft.com/office/powerpoint/2010/main" xmlns="" val="101231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4752"/>
            <a:ext cx="9154623" cy="6850052"/>
          </a:xfrm>
          <a:prstGeom prst="rect">
            <a:avLst/>
          </a:prstGeom>
          <a:noFill/>
          <a:ln w="9525">
            <a:noFill/>
            <a:miter lim="800000"/>
            <a:headEnd/>
            <a:tailEnd/>
          </a:ln>
        </p:spPr>
      </p:pic>
      <p:sp>
        <p:nvSpPr>
          <p:cNvPr id="6" name="Content Placeholder 4"/>
          <p:cNvSpPr txBox="1">
            <a:spLocks/>
          </p:cNvSpPr>
          <p:nvPr/>
        </p:nvSpPr>
        <p:spPr>
          <a:xfrm>
            <a:off x="457200" y="990600"/>
            <a:ext cx="84582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4400" b="1" dirty="0" smtClean="0">
                <a:solidFill>
                  <a:schemeClr val="bg1"/>
                </a:solidFill>
                <a:effectLst>
                  <a:outerShdw blurRad="38100" dist="38100" dir="2700000" algn="tl">
                    <a:srgbClr val="000000">
                      <a:alpha val="43137"/>
                    </a:srgbClr>
                  </a:outerShdw>
                </a:effectLst>
              </a:rPr>
              <a:t>I Peter 3:15</a:t>
            </a:r>
          </a:p>
          <a:p>
            <a:pPr marL="0" indent="0">
              <a:buNone/>
            </a:pPr>
            <a:r>
              <a:rPr lang="en-US" sz="4000" baseline="30000" dirty="0" smtClean="0">
                <a:solidFill>
                  <a:schemeClr val="bg1"/>
                </a:solidFill>
              </a:rPr>
              <a:t>15 </a:t>
            </a:r>
            <a:r>
              <a:rPr lang="en-US" sz="4000" dirty="0" smtClean="0">
                <a:solidFill>
                  <a:schemeClr val="bg1"/>
                </a:solidFill>
              </a:rPr>
              <a:t>But in your hearts set apart Christ as Lord. Always be prepared to give an answer to everyone who asks you to give the reason for the hope that you have. </a:t>
            </a:r>
            <a:endParaRPr lang="en-US" sz="4000" dirty="0" smtClean="0"/>
          </a:p>
          <a:p>
            <a:pPr>
              <a:buNone/>
            </a:pPr>
            <a:r>
              <a:rPr lang="en-US" sz="4200" dirty="0" smtClean="0">
                <a:solidFill>
                  <a:schemeClr val="bg1"/>
                </a:solidFill>
                <a:effectLst>
                  <a:outerShdw blurRad="38100" dist="38100" dir="2700000" algn="tl">
                    <a:srgbClr val="000000">
                      <a:alpha val="43137"/>
                    </a:srgbClr>
                  </a:outerShdw>
                </a:effectLst>
              </a:rPr>
              <a:t/>
            </a:r>
            <a:br>
              <a:rPr lang="en-US" sz="4200" dirty="0" smtClean="0">
                <a:solidFill>
                  <a:schemeClr val="bg1"/>
                </a:solidFill>
                <a:effectLst>
                  <a:outerShdw blurRad="38100" dist="38100" dir="2700000" algn="tl">
                    <a:srgbClr val="000000">
                      <a:alpha val="43137"/>
                    </a:srgbClr>
                  </a:outerShdw>
                </a:effectLst>
              </a:rPr>
            </a:br>
            <a:endParaRPr lang="en-US" sz="4200"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12311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4752"/>
            <a:ext cx="9154623" cy="6850052"/>
          </a:xfrm>
          <a:prstGeom prst="rect">
            <a:avLst/>
          </a:prstGeom>
          <a:noFill/>
          <a:ln w="9525">
            <a:noFill/>
            <a:miter lim="800000"/>
            <a:headEnd/>
            <a:tailEnd/>
          </a:ln>
        </p:spPr>
      </p:pic>
      <p:sp>
        <p:nvSpPr>
          <p:cNvPr id="5" name="Title 3"/>
          <p:cNvSpPr txBox="1">
            <a:spLocks/>
          </p:cNvSpPr>
          <p:nvPr/>
        </p:nvSpPr>
        <p:spPr>
          <a:xfrm>
            <a:off x="152400" y="152400"/>
            <a:ext cx="86868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600" b="1" dirty="0" smtClean="0">
                <a:solidFill>
                  <a:schemeClr val="bg1"/>
                </a:solidFill>
                <a:effectLst>
                  <a:outerShdw blurRad="38100" dist="38100" dir="2700000" algn="tl">
                    <a:srgbClr val="000000">
                      <a:alpha val="43137"/>
                    </a:srgbClr>
                  </a:outerShdw>
                </a:effectLst>
              </a:rPr>
              <a:t>Proclaiming Jesus Like John</a:t>
            </a:r>
            <a:endParaRPr lang="en-US" sz="4600" b="1" dirty="0">
              <a:solidFill>
                <a:schemeClr val="bg1"/>
              </a:solidFill>
              <a:effectLst>
                <a:outerShdw blurRad="38100" dist="38100" dir="2700000" algn="tl">
                  <a:srgbClr val="000000">
                    <a:alpha val="43137"/>
                  </a:srgbClr>
                </a:outerShdw>
              </a:effectLst>
            </a:endParaRPr>
          </a:p>
        </p:txBody>
      </p:sp>
      <p:sp>
        <p:nvSpPr>
          <p:cNvPr id="6" name="Content Placeholder 4"/>
          <p:cNvSpPr txBox="1">
            <a:spLocks/>
          </p:cNvSpPr>
          <p:nvPr/>
        </p:nvSpPr>
        <p:spPr>
          <a:xfrm>
            <a:off x="0" y="1066800"/>
            <a:ext cx="9144000"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200" dirty="0" smtClean="0">
                <a:solidFill>
                  <a:schemeClr val="bg1">
                    <a:lumMod val="85000"/>
                  </a:schemeClr>
                </a:solidFill>
                <a:effectLst>
                  <a:outerShdw blurRad="38100" dist="38100" dir="2700000" algn="tl">
                    <a:srgbClr val="000000">
                      <a:alpha val="43137"/>
                    </a:srgbClr>
                  </a:outerShdw>
                </a:effectLst>
              </a:rPr>
              <a:t>He went to the lost</a:t>
            </a:r>
          </a:p>
          <a:p>
            <a:r>
              <a:rPr lang="en-US" sz="4200" dirty="0" smtClean="0">
                <a:solidFill>
                  <a:schemeClr val="bg1">
                    <a:lumMod val="85000"/>
                  </a:schemeClr>
                </a:solidFill>
                <a:effectLst>
                  <a:outerShdw blurRad="38100" dist="38100" dir="2700000" algn="tl">
                    <a:srgbClr val="000000">
                      <a:alpha val="43137"/>
                    </a:srgbClr>
                  </a:outerShdw>
                </a:effectLst>
              </a:rPr>
              <a:t>He had something to say</a:t>
            </a:r>
          </a:p>
          <a:p>
            <a:r>
              <a:rPr lang="en-US" sz="4200" dirty="0" smtClean="0">
                <a:solidFill>
                  <a:schemeClr val="bg1"/>
                </a:solidFill>
                <a:effectLst>
                  <a:outerShdw blurRad="38100" dist="38100" dir="2700000" algn="tl">
                    <a:srgbClr val="000000">
                      <a:alpha val="43137"/>
                    </a:srgbClr>
                  </a:outerShdw>
                </a:effectLst>
              </a:rPr>
              <a:t>He was sold out</a:t>
            </a:r>
          </a:p>
          <a:p>
            <a:endParaRPr lang="en-US" sz="3600" dirty="0">
              <a:solidFill>
                <a:schemeClr val="bg1"/>
              </a:solidFill>
              <a:effectLst>
                <a:outerShdw blurRad="38100" dist="38100" dir="2700000" algn="tl">
                  <a:srgbClr val="000000">
                    <a:alpha val="43137"/>
                  </a:srgbClr>
                </a:outerShdw>
              </a:effectLst>
            </a:endParaRPr>
          </a:p>
          <a:p>
            <a:pPr marL="400050" lvl="1" indent="0">
              <a:buFont typeface="Arial" pitchFamily="34" charset="0"/>
              <a:buNone/>
            </a:pPr>
            <a:endParaRPr lang="en-US" sz="3000" b="1" dirty="0" smtClean="0">
              <a:solidFill>
                <a:schemeClr val="bg1"/>
              </a:solidFill>
              <a:effectLst>
                <a:outerShdw blurRad="38100" dist="38100" dir="2700000" algn="tl">
                  <a:srgbClr val="000000">
                    <a:alpha val="43137"/>
                  </a:srgbClr>
                </a:outerShdw>
              </a:effectLst>
              <a:sym typeface="Wingdings" pitchFamily="2" charset="2"/>
            </a:endParaRPr>
          </a:p>
        </p:txBody>
      </p:sp>
    </p:spTree>
    <p:extLst>
      <p:ext uri="{BB962C8B-B14F-4D97-AF65-F5344CB8AC3E}">
        <p14:creationId xmlns:p14="http://schemas.microsoft.com/office/powerpoint/2010/main" xmlns="" val="101231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0"/>
            <a:ext cx="9165245" cy="6858000"/>
          </a:xfrm>
          <a:prstGeom prst="rect">
            <a:avLst/>
          </a:prstGeom>
          <a:noFill/>
          <a:ln w="9525">
            <a:noFill/>
            <a:miter lim="800000"/>
            <a:headEnd/>
            <a:tailEnd/>
          </a:ln>
        </p:spPr>
      </p:pic>
      <p:sp>
        <p:nvSpPr>
          <p:cNvPr id="5" name="Title 3"/>
          <p:cNvSpPr txBox="1">
            <a:spLocks/>
          </p:cNvSpPr>
          <p:nvPr/>
        </p:nvSpPr>
        <p:spPr>
          <a:xfrm>
            <a:off x="228600" y="1066800"/>
            <a:ext cx="86868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600" b="1" dirty="0" smtClean="0">
                <a:solidFill>
                  <a:schemeClr val="bg1"/>
                </a:solidFill>
                <a:effectLst>
                  <a:outerShdw blurRad="38100" dist="38100" dir="2700000" algn="tl">
                    <a:srgbClr val="000000">
                      <a:alpha val="43137"/>
                    </a:srgbClr>
                  </a:outerShdw>
                </a:effectLst>
              </a:rPr>
              <a:t>Acts 1:7-8</a:t>
            </a:r>
            <a:endParaRPr lang="en-US" sz="4600" b="1" dirty="0">
              <a:solidFill>
                <a:schemeClr val="bg1"/>
              </a:solidFill>
              <a:effectLst>
                <a:outerShdw blurRad="38100" dist="38100" dir="2700000" algn="tl">
                  <a:srgbClr val="000000">
                    <a:alpha val="43137"/>
                  </a:srgbClr>
                </a:outerShdw>
              </a:effectLst>
            </a:endParaRPr>
          </a:p>
        </p:txBody>
      </p:sp>
      <p:sp>
        <p:nvSpPr>
          <p:cNvPr id="6" name="Content Placeholder 4"/>
          <p:cNvSpPr txBox="1">
            <a:spLocks/>
          </p:cNvSpPr>
          <p:nvPr/>
        </p:nvSpPr>
        <p:spPr>
          <a:xfrm>
            <a:off x="304800" y="1905000"/>
            <a:ext cx="8382000" cy="3733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3200" baseline="30000" dirty="0" smtClean="0">
                <a:solidFill>
                  <a:schemeClr val="bg1"/>
                </a:solidFill>
              </a:rPr>
              <a:t>7 </a:t>
            </a:r>
            <a:r>
              <a:rPr lang="en-US" sz="3200" dirty="0" smtClean="0">
                <a:solidFill>
                  <a:schemeClr val="bg1"/>
                </a:solidFill>
              </a:rPr>
              <a:t>He said to them: “It is not for you to know the times or dates the Father has set by his own authority. </a:t>
            </a:r>
            <a:r>
              <a:rPr lang="en-US" sz="3200" baseline="30000" dirty="0" smtClean="0">
                <a:solidFill>
                  <a:schemeClr val="bg1"/>
                </a:solidFill>
              </a:rPr>
              <a:t>8 </a:t>
            </a:r>
            <a:r>
              <a:rPr lang="en-US" sz="3200" dirty="0" smtClean="0">
                <a:solidFill>
                  <a:schemeClr val="bg1"/>
                </a:solidFill>
              </a:rPr>
              <a:t>But you will receive power when the Holy Spirit comes on you; </a:t>
            </a:r>
            <a:r>
              <a:rPr lang="en-US" sz="3200" dirty="0" smtClean="0">
                <a:solidFill>
                  <a:srgbClr val="FFC000"/>
                </a:solidFill>
              </a:rPr>
              <a:t>and you will be my witnesses in Jerusalem, and in all Judea and Samaria, and to the ends of the earth.”</a:t>
            </a:r>
          </a:p>
          <a:p>
            <a:pPr marL="0" lvl="1" indent="0">
              <a:buNone/>
            </a:pPr>
            <a:endParaRPr lang="en-US" sz="3000" b="1" dirty="0" smtClean="0">
              <a:solidFill>
                <a:schemeClr val="bg1"/>
              </a:solidFill>
              <a:effectLst>
                <a:outerShdw blurRad="38100" dist="38100" dir="2700000" algn="tl">
                  <a:srgbClr val="000000">
                    <a:alpha val="43137"/>
                  </a:srgbClr>
                </a:outerShdw>
              </a:effectLst>
              <a:sym typeface="Wingdings" pitchFamily="2" charset="2"/>
            </a:endParaRPr>
          </a:p>
        </p:txBody>
      </p:sp>
    </p:spTree>
    <p:extLst>
      <p:ext uri="{BB962C8B-B14F-4D97-AF65-F5344CB8AC3E}">
        <p14:creationId xmlns:p14="http://schemas.microsoft.com/office/powerpoint/2010/main" xmlns="" val="26672498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11250</TotalTime>
  <Words>195</Words>
  <Application>Microsoft Office PowerPoint</Application>
  <PresentationFormat>On-screen Show (4:3)</PresentationFormat>
  <Paragraphs>23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Conversations With John</vt:lpstr>
      <vt:lpstr>Slide 6</vt:lpstr>
      <vt:lpstr>Slide 7</vt:lpstr>
      <vt:lpstr>Slide 8</vt:lpstr>
      <vt:lpstr>Slide 9</vt:lpstr>
      <vt:lpstr>Slide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Scott Wiens</cp:lastModifiedBy>
  <cp:revision>91</cp:revision>
  <dcterms:created xsi:type="dcterms:W3CDTF">2011-12-15T15:57:33Z</dcterms:created>
  <dcterms:modified xsi:type="dcterms:W3CDTF">2012-01-22T12:31:21Z</dcterms:modified>
</cp:coreProperties>
</file>