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1" r:id="rId4"/>
    <p:sldId id="269" r:id="rId5"/>
    <p:sldId id="257" r:id="rId6"/>
    <p:sldId id="284" r:id="rId7"/>
    <p:sldId id="285" r:id="rId8"/>
    <p:sldId id="286" r:id="rId9"/>
    <p:sldId id="287" r:id="rId10"/>
    <p:sldId id="273" r:id="rId11"/>
    <p:sldId id="282" r:id="rId12"/>
    <p:sldId id="280" r:id="rId13"/>
    <p:sldId id="288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C06"/>
    <a:srgbClr val="FE802A"/>
    <a:srgbClr val="C36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5" autoAdjust="0"/>
    <p:restoredTop sz="94660"/>
  </p:normalViewPr>
  <p:slideViewPr>
    <p:cSldViewPr>
      <p:cViewPr>
        <p:scale>
          <a:sx n="114" d="100"/>
          <a:sy n="114" d="100"/>
        </p:scale>
        <p:origin x="-96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7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7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7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2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6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1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4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C5007-7D96-4AFE-999C-1C9AA72C3387}" type="datetimeFigureOut">
              <a:rPr lang="en-US" smtClean="0"/>
              <a:t>7/12/2015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2210-EF75-4FFF-9037-6349823C2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9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9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Perfection by the Flesh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62" b="100000" l="153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11" y="2904737"/>
            <a:ext cx="6172200" cy="2620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546244"/>
            <a:ext cx="5486400" cy="32368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7400" y="282415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Salvation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38400" y="3199502"/>
            <a:ext cx="304800" cy="304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33900" y="3225730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results of trying achieve righteousness and perfection through our own efforts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5625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in the Spirit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Salvation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Attempts to be Perfected by the Flesh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Our efforts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Ephesians 2:8 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For by grace you have been saved through faith’ and that not of yourselves, it is the gift of God’ not as a result of works, so that no one may boast.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1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Perfection by the Spirit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76200" y="6602662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5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822174"/>
            <a:ext cx="6819900" cy="3248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520" y="1981200"/>
            <a:ext cx="5643051" cy="288796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232348" y="2190956"/>
            <a:ext cx="5372415" cy="1847644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561785" y="3469287"/>
            <a:ext cx="1219200" cy="745237"/>
            <a:chOff x="1310514" y="3826763"/>
            <a:chExt cx="1219200" cy="745237"/>
          </a:xfrm>
        </p:grpSpPr>
        <p:sp>
          <p:nvSpPr>
            <p:cNvPr id="3" name="Oval 2"/>
            <p:cNvSpPr/>
            <p:nvPr/>
          </p:nvSpPr>
          <p:spPr>
            <a:xfrm>
              <a:off x="1767714" y="4267200"/>
              <a:ext cx="304800" cy="3048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10514" y="3826763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Salvation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419600" y="3838619"/>
            <a:ext cx="2933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Allowing the Spirit to change us through the process of Sanctification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3339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in the Spirit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Salvation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Perfection by the Spirit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Sanctification through the work of the Holy Spirit – Christ in us.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5:25 </a:t>
            </a: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If we live by the Spirit, let us also walk by the Spirit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1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Perfection Through Human Effort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181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CONFORMING instead of TRANSFORMING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drastically change our lives (our behaviors) at conversion and begin to identify more with those behaviors (our actions) rather than who we are in Christ (faith &amp; belief).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00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identity as a Christian is based upon how well we obey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 guilt, shame and condemnation when we sin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judgmental and critical of other’s behavior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paranoid about making mistakes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47800" y="1802932"/>
            <a:ext cx="6400800" cy="28623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Effort = Obedience</a:t>
            </a: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= Blessings</a:t>
            </a:r>
          </a:p>
          <a:p>
            <a:pPr algn="ctr"/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CONFORMATION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Obedience based upon human effort cannot be maintained!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47800" y="1824973"/>
            <a:ext cx="6400800" cy="2862322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Holy Spirit Convicts = Heart Changes</a:t>
            </a:r>
          </a:p>
          <a:p>
            <a:pPr algn="ctr"/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</a:t>
            </a:r>
            <a:endParaRPr lang="en-US" sz="36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Behaviors Change AFTER Our Heart Changes</a:t>
            </a:r>
          </a:p>
        </p:txBody>
      </p:sp>
    </p:spTree>
    <p:extLst>
      <p:ext uri="{BB962C8B-B14F-4D97-AF65-F5344CB8AC3E}">
        <p14:creationId xmlns:p14="http://schemas.microsoft.com/office/powerpoint/2010/main" val="151777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Perfection Through Human Effort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2117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‘SELF-HELP’ CHRISTIAN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look to self-help books, seminars, programs or counseling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instead of the working of the Holy </a:t>
            </a:r>
            <a: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 to help us figure out how to ‘obtain perfection’.</a:t>
            </a:r>
            <a:br>
              <a:rPr 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Indicators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Jumping from one thing to another seeking help with spiritual issues while ignoring or not investing in our relationship with God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our ‘answers’ come from other people or books and not from revelation by the Holy Spirit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n-US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2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52500" y="2480207"/>
            <a:ext cx="7239000" cy="1754326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– Creating our own therapy plan</a:t>
            </a:r>
          </a:p>
          <a:p>
            <a:pPr algn="ctr"/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 – Seeking intimacy with God and being still. Wait for Him</a:t>
            </a:r>
          </a:p>
        </p:txBody>
      </p:sp>
    </p:spTree>
    <p:extLst>
      <p:ext uri="{BB962C8B-B14F-4D97-AF65-F5344CB8AC3E}">
        <p14:creationId xmlns:p14="http://schemas.microsoft.com/office/powerpoint/2010/main" val="133252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Stop It!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117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8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	Conforming and start 					transforming</a:t>
            </a:r>
          </a:p>
          <a:p>
            <a:pPr marL="0" indent="0">
              <a:spcBef>
                <a:spcPts val="0"/>
              </a:spcBef>
              <a:buNone/>
            </a:pPr>
            <a:endParaRPr lang="en-US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38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– 	Trying to fix yourself and allow 			God to work with you.  Be patient.</a:t>
            </a:r>
          </a:p>
          <a:p>
            <a:pPr marL="0" indent="0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35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500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2:20 </a:t>
            </a:r>
            <a:r>
              <a:rPr lang="en-US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5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have been crucified with Christ; and it is no longer I who live, but Christ lives in me; and the life I which I now live in the flesh I live by faith in the Son of God, who loved me and gave Himself up for 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11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2095"/>
            <a:ext cx="82296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Galatians 3:1-5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3810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A Subtle Deception</a:t>
            </a:r>
            <a:endParaRPr lang="en-US" sz="4500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975340"/>
            <a:ext cx="7543800" cy="2764060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Deceiving a Christian into thinking their salvation is based upon their own effort.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8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6934200" cy="205740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5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sz="4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 vs. Human Effort</a:t>
            </a: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(Galatians 3:1-5)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23" y="1629346"/>
            <a:ext cx="8163653" cy="198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45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Context</a:t>
            </a:r>
            <a:endParaRPr lang="en-US" sz="45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5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4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2 – Hypocrisy and Law</a:t>
            </a:r>
          </a:p>
          <a:p>
            <a:pPr marL="0" lvl="3" indent="0">
              <a:buNone/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15 - </a:t>
            </a:r>
            <a:r>
              <a:rPr lang="en-US" sz="3600" dirty="0">
                <a:solidFill>
                  <a:schemeClr val="bg1"/>
                </a:solidFill>
              </a:rPr>
              <a:t>– ‘…even we have believed in Christ Jesus, so that we may be </a:t>
            </a:r>
            <a:r>
              <a:rPr lang="en-US" sz="3600" dirty="0">
                <a:solidFill>
                  <a:srgbClr val="FFC000"/>
                </a:solidFill>
              </a:rPr>
              <a:t>justified by faith in Christ</a:t>
            </a:r>
            <a:r>
              <a:rPr lang="en-US" sz="3600" dirty="0">
                <a:solidFill>
                  <a:schemeClr val="bg1"/>
                </a:solidFill>
              </a:rPr>
              <a:t> and </a:t>
            </a:r>
            <a:r>
              <a:rPr lang="en-US" sz="3600" dirty="0" smtClean="0">
                <a:solidFill>
                  <a:srgbClr val="FFC000"/>
                </a:solidFill>
              </a:rPr>
              <a:t>not </a:t>
            </a:r>
            <a:r>
              <a:rPr lang="en-US" sz="3600" dirty="0">
                <a:solidFill>
                  <a:srgbClr val="FFC000"/>
                </a:solidFill>
              </a:rPr>
              <a:t>by the works of the Law; </a:t>
            </a:r>
            <a:r>
              <a:rPr lang="en-US" sz="3600" dirty="0">
                <a:solidFill>
                  <a:schemeClr val="bg1"/>
                </a:solidFill>
              </a:rPr>
              <a:t>since by the works of the Law no flesh will be justified.”</a:t>
            </a:r>
          </a:p>
          <a:p>
            <a:pPr marL="0" indent="0">
              <a:buNone/>
            </a:pPr>
            <a:endParaRPr lang="en-US" sz="4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31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The Galatians Experience with the Spirit</a:t>
            </a:r>
            <a:endParaRPr lang="en-US" sz="36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36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3:1-2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Their initial reception of the Holy Spirit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Their progress towards spiritual maturity through the Spirit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3:4-5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Their experience of Miracles through the Spirit</a:t>
            </a:r>
          </a:p>
          <a:p>
            <a:pPr marL="0" lvl="3" indent="0">
              <a:buNone/>
            </a:pPr>
            <a:r>
              <a:rPr lang="en-US" sz="4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45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5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Galatians 3:1</a:t>
            </a:r>
            <a:endParaRPr lang="en-US" sz="36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C36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>
                <a:solidFill>
                  <a:schemeClr val="bg1"/>
                </a:solidFill>
              </a:rPr>
              <a:t>Y</a:t>
            </a:r>
            <a:r>
              <a:rPr lang="en-US" sz="3600" i="1" dirty="0" smtClean="0">
                <a:solidFill>
                  <a:schemeClr val="bg1"/>
                </a:solidFill>
              </a:rPr>
              <a:t>ou </a:t>
            </a:r>
            <a:r>
              <a:rPr lang="en-US" sz="3600" i="1" dirty="0">
                <a:solidFill>
                  <a:schemeClr val="bg1"/>
                </a:solidFill>
              </a:rPr>
              <a:t>foolish Galatians, who have bewitched you, before whose eyes Jesus Christ was publically portrayed as crucified</a:t>
            </a:r>
            <a:r>
              <a:rPr lang="en-US" sz="3600" i="1" dirty="0" smtClean="0">
                <a:solidFill>
                  <a:schemeClr val="bg1"/>
                </a:solidFill>
              </a:rPr>
              <a:t>.</a:t>
            </a:r>
            <a:endParaRPr 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Publically Portrayed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Paul preached the gospel to them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‘Crucified’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Verb -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Tense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death (that paid the penalty for their sins) was not just a past event …</a:t>
            </a:r>
            <a:br>
              <a:rPr lang="en-US" sz="3600" i="1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was also a present reality.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9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Galatians 3:2</a:t>
            </a:r>
            <a:endParaRPr lang="en-US" sz="36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C36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This </a:t>
            </a:r>
            <a:r>
              <a:rPr lang="en-US" sz="3600" i="1" dirty="0">
                <a:solidFill>
                  <a:schemeClr val="bg1"/>
                </a:solidFill>
              </a:rPr>
              <a:t>is the only thing I want to find out from you; did you receive the Spirit by the works of the Law, or by hearing with faith</a:t>
            </a:r>
            <a:r>
              <a:rPr lang="en-US" sz="3600" i="1" dirty="0" smtClean="0">
                <a:solidFill>
                  <a:schemeClr val="bg1"/>
                </a:solidFill>
              </a:rPr>
              <a:t>?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 the Spirit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They did indeed experience genuine conversion and received the Holy Spirit at that moment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with faith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Repentance and belief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i="1" dirty="0" smtClean="0">
                <a:solidFill>
                  <a:srgbClr val="FE6C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was not what Paul preached to them.  He preached salvation through faith!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4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Light" pitchFamily="50" charset="0"/>
              </a:rPr>
              <a:t>Galatians 3:3</a:t>
            </a:r>
            <a:endParaRPr lang="en-US" sz="3600" b="1" dirty="0">
              <a:solidFill>
                <a:srgbClr val="FE8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Light" pitchFamily="50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059363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3600" dirty="0" smtClean="0">
                <a:solidFill>
                  <a:srgbClr val="C36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Are you so foolish?  Having begun by the Spirit , are you now being perfected by the flesh?</a:t>
            </a:r>
            <a:endParaRPr lang="en-US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Begun by the Spirit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Their salvation and journey as born again believers began at repentance and the receiving of the Holy Spirit.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|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Perfected by the flesh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3600" i="1" dirty="0" smtClean="0">
                <a:solidFill>
                  <a:srgbClr val="FE8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…why are you now trying to become perfect by your own human effort?</a:t>
            </a:r>
          </a:p>
          <a:p>
            <a:pPr marL="0" indent="0" algn="ctr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salvation was a free gift through faith why would they now want to add a </a:t>
            </a:r>
            <a:b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requirement onto it?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952739"/>
            <a:ext cx="3048000" cy="7419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0" y="6693878"/>
            <a:ext cx="59436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077200" y="6694150"/>
            <a:ext cx="1066800" cy="1571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0" y="762000"/>
            <a:ext cx="9144000" cy="0"/>
          </a:xfrm>
          <a:prstGeom prst="line">
            <a:avLst/>
          </a:prstGeom>
          <a:ln>
            <a:solidFill>
              <a:srgbClr val="FE8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6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524</Words>
  <Application>Microsoft Office PowerPoint</Application>
  <PresentationFormat>On-screen Show (4:3)</PresentationFormat>
  <Paragraphs>81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Galatians 3:1-5</vt:lpstr>
      <vt:lpstr>A Subtle Deception</vt:lpstr>
      <vt:lpstr>PowerPoint Presentation</vt:lpstr>
      <vt:lpstr>Context</vt:lpstr>
      <vt:lpstr>The Galatians Experience with the Spirit</vt:lpstr>
      <vt:lpstr>Galatians 3:1</vt:lpstr>
      <vt:lpstr>Galatians 3:2</vt:lpstr>
      <vt:lpstr>Galatians 3:3</vt:lpstr>
      <vt:lpstr>Perfection by the Flesh</vt:lpstr>
      <vt:lpstr>Perfection by the Spirit</vt:lpstr>
      <vt:lpstr>Perfection Through Human Effort</vt:lpstr>
      <vt:lpstr>Perfection Through Human Effort</vt:lpstr>
      <vt:lpstr>Stop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Tobie</cp:lastModifiedBy>
  <cp:revision>94</cp:revision>
  <dcterms:created xsi:type="dcterms:W3CDTF">2015-05-11T17:01:00Z</dcterms:created>
  <dcterms:modified xsi:type="dcterms:W3CDTF">2015-07-12T12:07:45Z</dcterms:modified>
</cp:coreProperties>
</file>