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6" r:id="rId3"/>
    <p:sldId id="257" r:id="rId4"/>
    <p:sldId id="316" r:id="rId5"/>
    <p:sldId id="303" r:id="rId6"/>
    <p:sldId id="302" r:id="rId7"/>
    <p:sldId id="304" r:id="rId8"/>
    <p:sldId id="305" r:id="rId9"/>
    <p:sldId id="308" r:id="rId10"/>
    <p:sldId id="310" r:id="rId11"/>
    <p:sldId id="317" r:id="rId12"/>
    <p:sldId id="318" r:id="rId13"/>
    <p:sldId id="311" r:id="rId14"/>
    <p:sldId id="313" r:id="rId15"/>
    <p:sldId id="314" r:id="rId16"/>
    <p:sldId id="31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8" autoAdjust="0"/>
    <p:restoredTop sz="94554" autoAdjust="0"/>
  </p:normalViewPr>
  <p:slideViewPr>
    <p:cSldViewPr>
      <p:cViewPr>
        <p:scale>
          <a:sx n="70" d="100"/>
          <a:sy n="70" d="100"/>
        </p:scale>
        <p:origin x="-312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49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8E729-7344-478B-B486-6299EC3397FD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1882-E067-4B21-A8E0-487666638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5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8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6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3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8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3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4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EF39-5C09-46CF-9F98-681C6D6F37D3}" type="datetimeFigureOut">
              <a:rPr lang="en-US" smtClean="0"/>
              <a:t>4/12/2015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7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1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attend </a:t>
            </a:r>
            <a:r>
              <a:rPr lang="en-US" sz="4800" b="1" i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when</a:t>
            </a: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 He reveals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19:2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It is not good to have zeal without knowledge, nor to be hasty and miss the way.     </a:t>
            </a:r>
            <a:endParaRPr lang="en-US" sz="4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80000"/>
              </a:lnSpc>
              <a:spcBef>
                <a:spcPts val="24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13:12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Hope deferred makes the heart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sick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, but a longing fulfilled is a tree of life.</a:t>
            </a:r>
          </a:p>
        </p:txBody>
      </p:sp>
    </p:spTree>
    <p:extLst>
      <p:ext uri="{BB962C8B-B14F-4D97-AF65-F5344CB8AC3E}">
        <p14:creationId xmlns:p14="http://schemas.microsoft.com/office/powerpoint/2010/main" val="219653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attend </a:t>
            </a:r>
            <a:r>
              <a:rPr lang="en-US" sz="4800" b="1" i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when</a:t>
            </a: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 He reveals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066800"/>
            <a:ext cx="8686800" cy="56388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Habakkuk 2:2-3</a:t>
            </a:r>
            <a:br>
              <a:rPr lang="en-US" sz="4500" b="1" u="sng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Then the LORD answered me and said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“Write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the vision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and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make it plain on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tablets, that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he may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run who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reads it.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For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the vision is yet for an appointed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time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; but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at the end it will speak, and it will not lie.</a:t>
            </a:r>
            <a:b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Though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it tarries, wait for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          it; because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it will surely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come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it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will not tarry. </a:t>
            </a:r>
          </a:p>
        </p:txBody>
      </p:sp>
    </p:spTree>
    <p:extLst>
      <p:ext uri="{BB962C8B-B14F-4D97-AF65-F5344CB8AC3E}">
        <p14:creationId xmlns:p14="http://schemas.microsoft.com/office/powerpoint/2010/main" val="205383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attend </a:t>
            </a:r>
            <a:r>
              <a:rPr lang="en-US" sz="4800" b="1" i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when</a:t>
            </a: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 He reveals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Habakkuk 1:1 </a:t>
            </a:r>
            <a:endParaRPr lang="en-US" sz="4500" b="1" u="sng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prophecy </a:t>
            </a:r>
            <a:r>
              <a:rPr lang="en-US" sz="4500" b="1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(burden)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that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Habakkuk the prophet received.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endParaRPr lang="en-US" sz="4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r">
              <a:lnSpc>
                <a:spcPct val="80000"/>
              </a:lnSpc>
              <a:spcBef>
                <a:spcPts val="0"/>
              </a:spcBef>
              <a:buClr>
                <a:schemeClr val="tx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Vision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comes as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response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to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God’s communication/burden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67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attend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to </a:t>
            </a:r>
            <a:r>
              <a:rPr lang="en-US" sz="4800" b="1" i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 </a:t>
            </a: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He reveals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16:2-4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All a man's ways seem innocent to him, but motives are weighed by the LORD. </a:t>
            </a:r>
            <a:r>
              <a:rPr lang="en-US" sz="4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3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Commit to the LORD whatever you do, and your plans will succeed.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4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The LORD works out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everything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for his own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ends-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- even the wicked for a day of disaster.</a:t>
            </a:r>
          </a:p>
        </p:txBody>
      </p:sp>
    </p:spTree>
    <p:extLst>
      <p:ext uri="{BB962C8B-B14F-4D97-AF65-F5344CB8AC3E}">
        <p14:creationId xmlns:p14="http://schemas.microsoft.com/office/powerpoint/2010/main" val="2792085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are most blessed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219200"/>
            <a:ext cx="8686800" cy="54864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14:23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All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hard work brings a profit, but mere talk leads only to poverty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12:11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He who works his land will have abundant food, but he who chases fantasies lacks judgment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algn="r">
              <a:lnSpc>
                <a:spcPct val="80000"/>
              </a:lnSpc>
              <a:spcBef>
                <a:spcPts val="2400"/>
              </a:spcBef>
              <a:buClr>
                <a:schemeClr val="bg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Fantasy is anti-vision </a:t>
            </a:r>
          </a:p>
        </p:txBody>
      </p:sp>
    </p:spTree>
    <p:extLst>
      <p:ext uri="{BB962C8B-B14F-4D97-AF65-F5344CB8AC3E}">
        <p14:creationId xmlns:p14="http://schemas.microsoft.com/office/powerpoint/2010/main" val="384537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are most blessed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486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Godly vision motivates action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Godly vision is never satisfied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with the status quo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Godly vision promotes faith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rather than fear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Godly vision brings success in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God’s economy:</a:t>
            </a:r>
          </a:p>
          <a:p>
            <a:pPr lvl="5">
              <a:lnSpc>
                <a:spcPct val="75000"/>
              </a:lnSpc>
              <a:spcBef>
                <a:spcPts val="60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His kingdom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advanced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5">
              <a:lnSpc>
                <a:spcPct val="75000"/>
              </a:lnSpc>
              <a:spcBef>
                <a:spcPts val="600"/>
              </a:spcBef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His glory known</a:t>
            </a:r>
            <a:endParaRPr lang="en-US" sz="4500" b="1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88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Our Prayer for Vision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Vision occurs when God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reveals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a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glimpse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of your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purpose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or what is the next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step(s)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you are to take</a:t>
            </a:r>
          </a:p>
          <a:p>
            <a:pPr lvl="5">
              <a:lnSpc>
                <a:spcPct val="80000"/>
              </a:lnSpc>
              <a:spcBef>
                <a:spcPts val="24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God must communicate</a:t>
            </a:r>
          </a:p>
          <a:p>
            <a:pPr lvl="5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must recognize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His voice among many</a:t>
            </a:r>
          </a:p>
          <a:p>
            <a:pPr lvl="5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must listen</a:t>
            </a:r>
          </a:p>
          <a:p>
            <a:pPr lvl="5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must obey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40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629400" y="2886674"/>
            <a:ext cx="2355416" cy="1494191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629400" y="2958239"/>
            <a:ext cx="2355417" cy="1464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53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  <a:latin typeface="+mj-lt"/>
              </a:rPr>
              <a:t>Week 6 </a:t>
            </a:r>
          </a:p>
          <a:p>
            <a:pPr algn="ctr">
              <a:lnSpc>
                <a:spcPct val="80000"/>
              </a:lnSpc>
            </a:pPr>
            <a:r>
              <a:rPr lang="en-US" sz="57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  <a:latin typeface="+mj-lt"/>
              </a:rPr>
              <a:t>Vision</a:t>
            </a:r>
            <a:endParaRPr lang="en-US" sz="57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  <a:latin typeface="+mj-lt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14377"/>
            <a:ext cx="7885184" cy="612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5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Vision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057400" y="1143000"/>
            <a:ext cx="6781800" cy="55626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endParaRPr lang="en-US" sz="80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7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Turn to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8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Acts </a:t>
            </a:r>
            <a:r>
              <a:rPr lang="en-US" sz="8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26:9-19</a:t>
            </a:r>
          </a:p>
        </p:txBody>
      </p:sp>
    </p:spTree>
    <p:extLst>
      <p:ext uri="{BB962C8B-B14F-4D97-AF65-F5344CB8AC3E}">
        <p14:creationId xmlns:p14="http://schemas.microsoft.com/office/powerpoint/2010/main" val="21383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Vision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Vision occurs when God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reveals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a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glimpse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of your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purpose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or what is the next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step(s)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you are to take</a:t>
            </a:r>
          </a:p>
          <a:p>
            <a:pPr lvl="5">
              <a:lnSpc>
                <a:spcPct val="80000"/>
              </a:lnSpc>
              <a:spcBef>
                <a:spcPts val="24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God must communicate</a:t>
            </a:r>
          </a:p>
          <a:p>
            <a:pPr lvl="5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must recognize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His voice among many</a:t>
            </a:r>
          </a:p>
          <a:p>
            <a:pPr lvl="5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must listen</a:t>
            </a:r>
          </a:p>
          <a:p>
            <a:pPr lvl="5">
              <a:lnSpc>
                <a:spcPct val="80000"/>
              </a:lnSpc>
              <a:spcBef>
                <a:spcPts val="1200"/>
              </a:spcBef>
              <a:buClr>
                <a:schemeClr val="accent1"/>
              </a:buClr>
              <a:buSzPct val="125000"/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must obey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93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Avoid A Void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1" y="1143000"/>
            <a:ext cx="84582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29:18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ct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Where there is no </a:t>
            </a:r>
            <a:r>
              <a:rPr lang="en-US" sz="4500" b="1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revelation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the people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cast off restraint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; but blessed is he who keeps the law.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</a:t>
            </a:r>
          </a:p>
          <a:p>
            <a:pPr marL="0" indent="0" algn="r">
              <a:lnSpc>
                <a:spcPct val="80000"/>
              </a:lnSpc>
              <a:spcBef>
                <a:spcPts val="32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no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revelation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=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no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vision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no vision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=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no restraint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no restraint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=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no blessing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5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Avoid A Void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1" y="1143000"/>
            <a:ext cx="84582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29:18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ct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Where there is no </a:t>
            </a:r>
            <a:r>
              <a:rPr lang="en-US" sz="4500" b="1" i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revelation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the people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cast off restraint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; but blessed is he who keeps the law.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</a:t>
            </a:r>
          </a:p>
          <a:p>
            <a:pPr marL="0" indent="0" algn="r">
              <a:lnSpc>
                <a:spcPct val="75000"/>
              </a:lnSpc>
              <a:spcBef>
                <a:spcPts val="3400"/>
              </a:spcBef>
              <a:buNone/>
            </a:pP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(MSG)  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If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people can’t see what God is doing, they stumble all over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themselves; But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when they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        attend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to what he reveals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, they are most blessed.</a:t>
            </a:r>
          </a:p>
        </p:txBody>
      </p:sp>
    </p:spTree>
    <p:extLst>
      <p:ext uri="{BB962C8B-B14F-4D97-AF65-F5344CB8AC3E}">
        <p14:creationId xmlns:p14="http://schemas.microsoft.com/office/powerpoint/2010/main" val="81621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Avoid A Void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562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2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We see what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God is doing</a:t>
            </a:r>
          </a:p>
          <a:p>
            <a:pPr>
              <a:lnSpc>
                <a:spcPct val="80000"/>
              </a:lnSpc>
              <a:spcBef>
                <a:spcPts val="2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attend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when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He reveals</a:t>
            </a:r>
          </a:p>
          <a:p>
            <a:pPr>
              <a:lnSpc>
                <a:spcPct val="80000"/>
              </a:lnSpc>
              <a:spcBef>
                <a:spcPts val="2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attend to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what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He reveals</a:t>
            </a:r>
          </a:p>
          <a:p>
            <a:pPr>
              <a:lnSpc>
                <a:spcPct val="80000"/>
              </a:lnSpc>
              <a:spcBef>
                <a:spcPts val="200"/>
              </a:spcBef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We are most blessed</a:t>
            </a:r>
          </a:p>
          <a:p>
            <a:pPr marL="0" indent="0" algn="r">
              <a:lnSpc>
                <a:spcPct val="75000"/>
              </a:lnSpc>
              <a:spcBef>
                <a:spcPts val="3200"/>
              </a:spcBef>
              <a:buNone/>
            </a:pPr>
            <a:r>
              <a:rPr lang="en-US" sz="3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(MSG)  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If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people can’t see what God is doing, they stumble all over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themselves; But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when they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         attend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to what he reveals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, they are most blessed.</a:t>
            </a:r>
          </a:p>
        </p:txBody>
      </p:sp>
    </p:spTree>
    <p:extLst>
      <p:ext uri="{BB962C8B-B14F-4D97-AF65-F5344CB8AC3E}">
        <p14:creationId xmlns:p14="http://schemas.microsoft.com/office/powerpoint/2010/main" val="187115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see what God is doing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143000"/>
            <a:ext cx="8569112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25:2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It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is the glory of God to conceal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matter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; </a:t>
            </a:r>
            <a:r>
              <a:rPr lang="en-US" sz="45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to search out </a:t>
            </a:r>
            <a:r>
              <a:rPr lang="en-US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a matter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is 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glory of kings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5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21:1-2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        1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The king's heart is in the hand of the LORD; he directs it like a   </a:t>
            </a:r>
            <a:b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    watercourse wherever he </a:t>
            </a:r>
            <a:b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pleases. </a:t>
            </a:r>
            <a:r>
              <a:rPr lang="en-US" sz="45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All a man's ways </a:t>
            </a:r>
            <a:b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seem right to him, but the LORD weighs the heart.</a:t>
            </a: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50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chemeClr val="tx2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We see what God is doing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70089" y="1143000"/>
            <a:ext cx="8569112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Proverbs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19:21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Many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are the plans in a man's heart, but it is the LORD's purpose that prevails.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3:5-6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 algn="r">
              <a:lnSpc>
                <a:spcPct val="75000"/>
              </a:lnSpc>
              <a:spcBef>
                <a:spcPts val="600"/>
              </a:spcBef>
              <a:buNone/>
            </a:pP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5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Trust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in the LORD with all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your heart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and lean not on your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own understanding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; </a:t>
            </a:r>
            <a:r>
              <a:rPr lang="en-US" sz="45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6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in all your ways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acknowledge him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and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he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will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make your paths straight.</a:t>
            </a:r>
          </a:p>
          <a:p>
            <a:pPr marL="0" indent="0">
              <a:lnSpc>
                <a:spcPct val="80000"/>
              </a:lnSpc>
              <a:spcBef>
                <a:spcPts val="24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753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</TotalTime>
  <Words>486</Words>
  <Application>Microsoft Office PowerPoint</Application>
  <PresentationFormat>On-screen Show (4:3)</PresentationFormat>
  <Paragraphs>86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Vision</vt:lpstr>
      <vt:lpstr>Vision</vt:lpstr>
      <vt:lpstr>Avoid A Void</vt:lpstr>
      <vt:lpstr>Avoid A Void</vt:lpstr>
      <vt:lpstr>Avoid A Void</vt:lpstr>
      <vt:lpstr>We see what God is doing</vt:lpstr>
      <vt:lpstr>We see what God is doing</vt:lpstr>
      <vt:lpstr>We attend when He reveals</vt:lpstr>
      <vt:lpstr>We attend when He reveals</vt:lpstr>
      <vt:lpstr>We attend when He reveals</vt:lpstr>
      <vt:lpstr>We attend to what He reveals</vt:lpstr>
      <vt:lpstr>We are most blessed</vt:lpstr>
      <vt:lpstr>We are most blessed</vt:lpstr>
      <vt:lpstr>Our Prayer for Vision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</cp:lastModifiedBy>
  <cp:revision>121</cp:revision>
  <dcterms:created xsi:type="dcterms:W3CDTF">2015-01-19T14:26:11Z</dcterms:created>
  <dcterms:modified xsi:type="dcterms:W3CDTF">2015-04-12T10:45:20Z</dcterms:modified>
</cp:coreProperties>
</file>