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21"/>
  </p:notesMasterIdLst>
  <p:sldIdLst>
    <p:sldId id="476" r:id="rId2"/>
    <p:sldId id="585" r:id="rId3"/>
    <p:sldId id="598" r:id="rId4"/>
    <p:sldId id="531" r:id="rId5"/>
    <p:sldId id="570" r:id="rId6"/>
    <p:sldId id="579" r:id="rId7"/>
    <p:sldId id="586" r:id="rId8"/>
    <p:sldId id="592" r:id="rId9"/>
    <p:sldId id="589" r:id="rId10"/>
    <p:sldId id="590" r:id="rId11"/>
    <p:sldId id="591" r:id="rId12"/>
    <p:sldId id="595" r:id="rId13"/>
    <p:sldId id="596" r:id="rId14"/>
    <p:sldId id="588" r:id="rId15"/>
    <p:sldId id="593" r:id="rId16"/>
    <p:sldId id="599" r:id="rId17"/>
    <p:sldId id="594" r:id="rId18"/>
    <p:sldId id="600" r:id="rId19"/>
    <p:sldId id="597" r:id="rId20"/>
  </p:sldIdLst>
  <p:sldSz cx="9144000" cy="6858000" type="screen4x3"/>
  <p:notesSz cx="6858000" cy="9144000"/>
  <p:embeddedFontLst>
    <p:embeddedFont>
      <p:font typeface="Tw Cen MT" pitchFamily="34" charset="0"/>
      <p:regular r:id="rId22"/>
      <p:bold r:id="rId23"/>
      <p:italic r:id="rId24"/>
      <p:boldItalic r:id="rId25"/>
    </p:embeddedFont>
    <p:embeddedFont>
      <p:font typeface="Calibri" pitchFamily="34" charset="0"/>
      <p:regular r:id="rId26"/>
      <p:bold r:id="rId27"/>
      <p:italic r:id="rId28"/>
      <p:boldItalic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57"/>
    <a:srgbClr val="7A8686"/>
    <a:srgbClr val="FFFFB3"/>
    <a:srgbClr val="818C8C"/>
    <a:srgbClr val="758181"/>
    <a:srgbClr val="798585"/>
    <a:srgbClr val="737F7F"/>
    <a:srgbClr val="FFFF99"/>
    <a:srgbClr val="084FB8"/>
    <a:srgbClr val="FFFF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12" autoAdjust="0"/>
    <p:restoredTop sz="86268" autoAdjust="0"/>
  </p:normalViewPr>
  <p:slideViewPr>
    <p:cSldViewPr>
      <p:cViewPr>
        <p:scale>
          <a:sx n="70" d="100"/>
          <a:sy n="70" d="100"/>
        </p:scale>
        <p:origin x="-192" y="-7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45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A70A5B-6618-4AAA-9D10-06CB2DA711C5}" type="datetimeFigureOut">
              <a:rPr lang="en-US" smtClean="0"/>
              <a:t>5/11/2013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1F15D2-2588-4EA0-999E-14E313DA90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0952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F15D2-2588-4EA0-999E-14E313DA900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1309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F15D2-2588-4EA0-999E-14E313DA900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1309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F15D2-2588-4EA0-999E-14E313DA900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1309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F15D2-2588-4EA0-999E-14E313DA900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1309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F15D2-2588-4EA0-999E-14E313DA900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1309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F15D2-2588-4EA0-999E-14E313DA900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1309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F15D2-2588-4EA0-999E-14E313DA900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1309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F15D2-2588-4EA0-999E-14E313DA900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1309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F15D2-2588-4EA0-999E-14E313DA900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1309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F15D2-2588-4EA0-999E-14E313DA900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1309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841FF-2265-490D-82DC-A1CE081A9D8D}" type="datetimeFigureOut">
              <a:rPr lang="en-US" smtClean="0"/>
              <a:t>5/11/2013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C71D3-11B3-4A30-8287-0A25969E69E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841FF-2265-490D-82DC-A1CE081A9D8D}" type="datetimeFigureOut">
              <a:rPr lang="en-US" smtClean="0"/>
              <a:t>5/11/2013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C71D3-11B3-4A30-8287-0A25969E69E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841FF-2265-490D-82DC-A1CE081A9D8D}" type="datetimeFigureOut">
              <a:rPr lang="en-US" smtClean="0"/>
              <a:t>5/11/2013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C71D3-11B3-4A30-8287-0A25969E69E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841FF-2265-490D-82DC-A1CE081A9D8D}" type="datetimeFigureOut">
              <a:rPr lang="en-US" smtClean="0"/>
              <a:t>5/11/2013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C71D3-11B3-4A30-8287-0A25969E69E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841FF-2265-490D-82DC-A1CE081A9D8D}" type="datetimeFigureOut">
              <a:rPr lang="en-US" smtClean="0"/>
              <a:t>5/11/2013</a:t>
            </a:fld>
            <a:endParaRPr lang="en-US" dirty="0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C71D3-11B3-4A30-8287-0A25969E69E8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841FF-2265-490D-82DC-A1CE081A9D8D}" type="datetimeFigureOut">
              <a:rPr lang="en-US" smtClean="0"/>
              <a:t>5/11/2013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C71D3-11B3-4A30-8287-0A25969E69E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841FF-2265-490D-82DC-A1CE081A9D8D}" type="datetimeFigureOut">
              <a:rPr lang="en-US" smtClean="0"/>
              <a:t>5/11/2013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C71D3-11B3-4A30-8287-0A25969E69E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841FF-2265-490D-82DC-A1CE081A9D8D}" type="datetimeFigureOut">
              <a:rPr lang="en-US" smtClean="0"/>
              <a:t>5/11/2013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C71D3-11B3-4A30-8287-0A25969E69E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841FF-2265-490D-82DC-A1CE081A9D8D}" type="datetimeFigureOut">
              <a:rPr lang="en-US" smtClean="0"/>
              <a:t>5/11/2013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C71D3-11B3-4A30-8287-0A25969E69E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841FF-2265-490D-82DC-A1CE081A9D8D}" type="datetimeFigureOut">
              <a:rPr lang="en-US" smtClean="0"/>
              <a:t>5/11/2013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C71D3-11B3-4A30-8287-0A25969E69E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841FF-2265-490D-82DC-A1CE081A9D8D}" type="datetimeFigureOut">
              <a:rPr lang="en-US" smtClean="0"/>
              <a:t>5/11/2013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C71D3-11B3-4A30-8287-0A25969E69E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3CB841FF-2265-490D-82DC-A1CE081A9D8D}" type="datetimeFigureOut">
              <a:rPr lang="en-US" smtClean="0"/>
              <a:t>5/11/2013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59C71D3-11B3-4A30-8287-0A25969E69E8}" type="slidenum">
              <a:rPr lang="en-US" smtClean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9954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76200"/>
            <a:ext cx="8915400" cy="6553200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4500" b="1" u="sng" dirty="0" smtClean="0">
                <a:solidFill>
                  <a:schemeClr val="tx1"/>
                </a:solidFill>
                <a:effectLst>
                  <a:glow rad="1270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Mark 10:35-45</a:t>
            </a:r>
            <a:endParaRPr lang="en-US" sz="4500" b="1" u="sng" dirty="0">
              <a:solidFill>
                <a:srgbClr val="FFFF57"/>
              </a:solidFill>
              <a:effectLst>
                <a:glow rad="127000">
                  <a:schemeClr val="bg2">
                    <a:lumMod val="90000"/>
                    <a:lumOff val="10000"/>
                  </a:schemeClr>
                </a:glow>
                <a:outerShdw blurRad="38100" dist="63500" dir="2700000" algn="tl">
                  <a:schemeClr val="bg1"/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3900" b="1" baseline="30000" dirty="0" smtClean="0">
                <a:solidFill>
                  <a:schemeClr val="tx1"/>
                </a:solidFill>
                <a:effectLst>
                  <a:glow rad="1016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39</a:t>
            </a:r>
            <a:r>
              <a:rPr lang="en-US" sz="3900" b="1" dirty="0" smtClean="0">
                <a:solidFill>
                  <a:schemeClr val="tx1"/>
                </a:solidFill>
                <a:effectLst>
                  <a:glow rad="1016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900" b="1" dirty="0">
                <a:solidFill>
                  <a:schemeClr val="tx1"/>
                </a:solidFill>
                <a:effectLst>
                  <a:glow rad="1016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“We can,” they answered. Jesus said to them, “You will drink the cup I drink and be baptized with the baptism I am baptized with, </a:t>
            </a:r>
            <a:r>
              <a:rPr lang="en-US" sz="3900" b="1" baseline="30000" dirty="0">
                <a:solidFill>
                  <a:schemeClr val="tx1"/>
                </a:solidFill>
                <a:effectLst>
                  <a:glow rad="1016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40</a:t>
            </a:r>
            <a:r>
              <a:rPr lang="en-US" sz="3900" b="1" dirty="0">
                <a:solidFill>
                  <a:schemeClr val="tx1"/>
                </a:solidFill>
                <a:effectLst>
                  <a:glow rad="1016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 but to sit at my right or left is not for me to grant. These places belong to those for whom they have been prepared.” </a:t>
            </a:r>
            <a:r>
              <a:rPr lang="en-US" sz="3900" b="1" baseline="30000" dirty="0">
                <a:solidFill>
                  <a:schemeClr val="tx1"/>
                </a:solidFill>
                <a:effectLst>
                  <a:glow rad="1016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41</a:t>
            </a:r>
            <a:r>
              <a:rPr lang="en-US" sz="3900" b="1" dirty="0">
                <a:solidFill>
                  <a:schemeClr val="tx1"/>
                </a:solidFill>
                <a:effectLst>
                  <a:glow rad="1016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 When the ten heard about this, they became indignant with James and John.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705600" y="5790843"/>
            <a:ext cx="2209800" cy="1024694"/>
            <a:chOff x="6705600" y="5790843"/>
            <a:chExt cx="2209800" cy="102469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5600" y="5790843"/>
              <a:ext cx="2209800" cy="1024694"/>
            </a:xfrm>
            <a:prstGeom prst="rect">
              <a:avLst/>
            </a:prstGeom>
          </p:spPr>
        </p:pic>
        <p:cxnSp>
          <p:nvCxnSpPr>
            <p:cNvPr id="7" name="Straight Connector 6"/>
            <p:cNvCxnSpPr/>
            <p:nvPr/>
          </p:nvCxnSpPr>
          <p:spPr>
            <a:xfrm>
              <a:off x="6781800" y="5867400"/>
              <a:ext cx="0" cy="609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97021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76200"/>
            <a:ext cx="8915400" cy="6553200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4500" b="1" u="sng" dirty="0" smtClean="0">
                <a:solidFill>
                  <a:schemeClr val="tx1"/>
                </a:solidFill>
                <a:effectLst>
                  <a:glow rad="1270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Mark 10:35-45</a:t>
            </a:r>
            <a:endParaRPr lang="en-US" sz="4500" b="1" u="sng" dirty="0">
              <a:solidFill>
                <a:srgbClr val="FFFF57"/>
              </a:solidFill>
              <a:effectLst>
                <a:glow rad="127000">
                  <a:schemeClr val="bg2">
                    <a:lumMod val="90000"/>
                    <a:lumOff val="10000"/>
                  </a:schemeClr>
                </a:glow>
                <a:outerShdw blurRad="38100" dist="63500" dir="2700000" algn="tl">
                  <a:schemeClr val="bg1"/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3900" b="1" baseline="30000" dirty="0" smtClean="0">
                <a:solidFill>
                  <a:schemeClr val="tx1"/>
                </a:solidFill>
                <a:effectLst>
                  <a:glow rad="1016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42</a:t>
            </a:r>
            <a:r>
              <a:rPr lang="en-US" sz="3900" b="1" dirty="0" smtClean="0">
                <a:solidFill>
                  <a:schemeClr val="tx1"/>
                </a:solidFill>
                <a:effectLst>
                  <a:glow rad="1016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900" b="1" dirty="0">
                <a:solidFill>
                  <a:schemeClr val="tx1"/>
                </a:solidFill>
                <a:effectLst>
                  <a:glow rad="1016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Jesus called them together and said, “You know that those who are regarded as rulers of the Gentiles lord it over them, and their high officials exercise authority over them. </a:t>
            </a:r>
            <a:r>
              <a:rPr lang="en-US" sz="3900" b="1" baseline="30000" dirty="0">
                <a:solidFill>
                  <a:schemeClr val="tx1"/>
                </a:solidFill>
                <a:effectLst>
                  <a:glow rad="1016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43</a:t>
            </a:r>
            <a:r>
              <a:rPr lang="en-US" sz="3900" b="1" dirty="0">
                <a:solidFill>
                  <a:schemeClr val="tx1"/>
                </a:solidFill>
                <a:effectLst>
                  <a:glow rad="1016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 Not so with you. Instead, whoever wants to become great among you must be your servant, </a:t>
            </a:r>
            <a:r>
              <a:rPr lang="en-US" sz="3900" b="1" baseline="30000" dirty="0">
                <a:solidFill>
                  <a:schemeClr val="tx1"/>
                </a:solidFill>
                <a:effectLst>
                  <a:glow rad="1016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44</a:t>
            </a:r>
            <a:r>
              <a:rPr lang="en-US" sz="3900" b="1" dirty="0">
                <a:solidFill>
                  <a:schemeClr val="tx1"/>
                </a:solidFill>
                <a:effectLst>
                  <a:glow rad="1016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 and whoever wants to be first must be slave of all. </a:t>
            </a:r>
            <a:r>
              <a:rPr lang="en-US" sz="3900" b="1" baseline="30000" dirty="0">
                <a:solidFill>
                  <a:schemeClr val="tx1"/>
                </a:solidFill>
                <a:effectLst>
                  <a:glow rad="1016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45</a:t>
            </a:r>
            <a:r>
              <a:rPr lang="en-US" sz="3900" b="1" dirty="0">
                <a:solidFill>
                  <a:schemeClr val="tx1"/>
                </a:solidFill>
                <a:effectLst>
                  <a:glow rad="1016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 For even the Son of Man did not come to be served, but to serve, and to give his life as a ransom for many.”</a:t>
            </a:r>
          </a:p>
        </p:txBody>
      </p:sp>
    </p:spTree>
    <p:extLst>
      <p:ext uri="{BB962C8B-B14F-4D97-AF65-F5344CB8AC3E}">
        <p14:creationId xmlns:p14="http://schemas.microsoft.com/office/powerpoint/2010/main" val="3999221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0" y="1295400"/>
            <a:ext cx="8229600" cy="2133600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8000" b="1" dirty="0" smtClean="0">
                <a:solidFill>
                  <a:schemeClr val="tx1"/>
                </a:solidFill>
                <a:effectLst>
                  <a:glow rad="1270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  The </a:t>
            </a:r>
            <a:br>
              <a:rPr lang="en-US" sz="8000" b="1" dirty="0" smtClean="0">
                <a:solidFill>
                  <a:schemeClr val="tx1"/>
                </a:solidFill>
                <a:effectLst>
                  <a:glow rad="1270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en-US" sz="8000" b="1" dirty="0" smtClean="0">
                <a:solidFill>
                  <a:schemeClr val="tx1"/>
                </a:solidFill>
                <a:effectLst>
                  <a:glow rad="1270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  Fear of Man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8000" b="1" dirty="0">
                <a:solidFill>
                  <a:schemeClr val="tx1"/>
                </a:solidFill>
                <a:effectLst>
                  <a:glow rad="1270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8000" b="1" dirty="0" smtClean="0">
                <a:solidFill>
                  <a:schemeClr val="tx1"/>
                </a:solidFill>
                <a:effectLst>
                  <a:glow rad="1270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 Distraction</a:t>
            </a:r>
            <a:endParaRPr lang="en-US" sz="8000" b="1" dirty="0">
              <a:solidFill>
                <a:schemeClr val="tx1"/>
              </a:solidFill>
              <a:effectLst>
                <a:glow rad="127000">
                  <a:schemeClr val="bg2">
                    <a:lumMod val="90000"/>
                    <a:lumOff val="10000"/>
                  </a:schemeClr>
                </a:glow>
                <a:outerShdw blurRad="38100" dist="63500" dir="2700000" algn="tl">
                  <a:schemeClr val="bg1"/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705600" y="5790843"/>
            <a:ext cx="2209800" cy="1024694"/>
            <a:chOff x="6705600" y="5790843"/>
            <a:chExt cx="2209800" cy="102469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5600" y="5790843"/>
              <a:ext cx="2209800" cy="1024694"/>
            </a:xfrm>
            <a:prstGeom prst="rect">
              <a:avLst/>
            </a:prstGeom>
          </p:spPr>
        </p:pic>
        <p:cxnSp>
          <p:nvCxnSpPr>
            <p:cNvPr id="7" name="Straight Connector 6"/>
            <p:cNvCxnSpPr/>
            <p:nvPr/>
          </p:nvCxnSpPr>
          <p:spPr>
            <a:xfrm>
              <a:off x="6781800" y="5867400"/>
              <a:ext cx="0" cy="609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72908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76200"/>
            <a:ext cx="8915400" cy="6553200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4500" b="1" u="sng" dirty="0" smtClean="0">
                <a:solidFill>
                  <a:schemeClr val="tx1"/>
                </a:solidFill>
                <a:effectLst>
                  <a:glow rad="1270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Proverbs 29:25</a:t>
            </a:r>
            <a:r>
              <a:rPr lang="en-US" sz="4500" b="1" dirty="0" smtClean="0">
                <a:solidFill>
                  <a:schemeClr val="tx1"/>
                </a:solidFill>
                <a:effectLst>
                  <a:glow rad="1270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000" b="1" dirty="0" smtClean="0">
                <a:solidFill>
                  <a:schemeClr val="tx1"/>
                </a:solidFill>
                <a:effectLst>
                  <a:glow rad="1270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(The Message)</a:t>
            </a:r>
            <a:endParaRPr lang="en-US" sz="3000" b="1" dirty="0">
              <a:solidFill>
                <a:srgbClr val="FFFF57"/>
              </a:solidFill>
              <a:effectLst>
                <a:glow rad="127000">
                  <a:schemeClr val="bg2">
                    <a:lumMod val="90000"/>
                    <a:lumOff val="10000"/>
                  </a:schemeClr>
                </a:glow>
                <a:outerShdw blurRad="38100" dist="63500" dir="2700000" algn="tl">
                  <a:schemeClr val="bg1"/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4200" b="1" dirty="0" smtClean="0">
                <a:solidFill>
                  <a:schemeClr val="tx1"/>
                </a:solidFill>
                <a:effectLst>
                  <a:glow rad="1016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The </a:t>
            </a:r>
            <a:r>
              <a:rPr lang="en-US" sz="4200" b="1" dirty="0">
                <a:solidFill>
                  <a:schemeClr val="tx1"/>
                </a:solidFill>
                <a:effectLst>
                  <a:glow rad="1016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fear of human opinion </a:t>
            </a:r>
            <a:r>
              <a:rPr lang="en-US" sz="4200" b="1" dirty="0" smtClean="0">
                <a:solidFill>
                  <a:schemeClr val="tx1"/>
                </a:solidFill>
                <a:effectLst>
                  <a:glow rad="1016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disables;   </a:t>
            </a:r>
            <a:br>
              <a:rPr lang="en-US" sz="4200" b="1" dirty="0" smtClean="0">
                <a:solidFill>
                  <a:schemeClr val="tx1"/>
                </a:solidFill>
                <a:effectLst>
                  <a:glow rad="1016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en-US" sz="4200" b="1" dirty="0" smtClean="0">
                <a:solidFill>
                  <a:schemeClr val="tx1"/>
                </a:solidFill>
                <a:effectLst>
                  <a:glow rad="1016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 trusting </a:t>
            </a:r>
            <a:r>
              <a:rPr lang="en-US" sz="4200" b="1" dirty="0">
                <a:solidFill>
                  <a:schemeClr val="tx1"/>
                </a:solidFill>
                <a:effectLst>
                  <a:glow rad="1016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in God protects you from that</a:t>
            </a:r>
            <a:r>
              <a:rPr lang="en-US" sz="4200" b="1" dirty="0" smtClean="0">
                <a:solidFill>
                  <a:schemeClr val="tx1"/>
                </a:solidFill>
                <a:effectLst>
                  <a:glow rad="1016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.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2000" b="1" dirty="0">
              <a:solidFill>
                <a:schemeClr val="tx1"/>
              </a:solidFill>
              <a:effectLst>
                <a:glow rad="101600">
                  <a:schemeClr val="bg2">
                    <a:lumMod val="90000"/>
                    <a:lumOff val="10000"/>
                  </a:schemeClr>
                </a:glow>
                <a:outerShdw blurRad="38100" dist="63500" dir="2700000" algn="tl">
                  <a:schemeClr val="bg1"/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4500" b="1" u="sng" dirty="0" smtClean="0">
                <a:solidFill>
                  <a:schemeClr val="tx1"/>
                </a:solidFill>
                <a:effectLst>
                  <a:glow rad="1016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Matthew 10:32-33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4150" b="1" baseline="30000" dirty="0">
                <a:solidFill>
                  <a:schemeClr val="tx1"/>
                </a:solidFill>
                <a:effectLst>
                  <a:glow rad="1016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32</a:t>
            </a:r>
            <a:r>
              <a:rPr lang="en-US" sz="4150" b="1" dirty="0">
                <a:solidFill>
                  <a:schemeClr val="tx1"/>
                </a:solidFill>
                <a:effectLst>
                  <a:glow rad="1016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 “Whoever acknowledges me before others, I will also acknowledge before my Father in heaven. </a:t>
            </a:r>
            <a:r>
              <a:rPr lang="en-US" sz="4150" b="1" baseline="30000" dirty="0">
                <a:solidFill>
                  <a:schemeClr val="tx1"/>
                </a:solidFill>
                <a:effectLst>
                  <a:glow rad="1016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33</a:t>
            </a:r>
            <a:r>
              <a:rPr lang="en-US" sz="4150" b="1" dirty="0">
                <a:solidFill>
                  <a:schemeClr val="tx1"/>
                </a:solidFill>
                <a:effectLst>
                  <a:glow rad="1016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 But whoever disowns me before others, I will disown before my Father in heaven.</a:t>
            </a:r>
            <a:endParaRPr lang="en-US" sz="4150" b="1" dirty="0" smtClean="0">
              <a:solidFill>
                <a:schemeClr val="tx1"/>
              </a:solidFill>
              <a:effectLst>
                <a:glow rad="101600">
                  <a:schemeClr val="bg2">
                    <a:lumMod val="90000"/>
                    <a:lumOff val="10000"/>
                  </a:schemeClr>
                </a:glow>
                <a:outerShdw blurRad="38100" dist="63500" dir="2700000" algn="tl">
                  <a:schemeClr val="bg1"/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705600" y="5790843"/>
            <a:ext cx="2209800" cy="1024694"/>
            <a:chOff x="6705600" y="5790843"/>
            <a:chExt cx="2209800" cy="1024694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5600" y="5790843"/>
              <a:ext cx="2209800" cy="1024694"/>
            </a:xfrm>
            <a:prstGeom prst="rect">
              <a:avLst/>
            </a:prstGeom>
          </p:spPr>
        </p:pic>
        <p:cxnSp>
          <p:nvCxnSpPr>
            <p:cNvPr id="10" name="Straight Connector 9"/>
            <p:cNvCxnSpPr/>
            <p:nvPr/>
          </p:nvCxnSpPr>
          <p:spPr>
            <a:xfrm>
              <a:off x="6781800" y="5867400"/>
              <a:ext cx="0" cy="609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85418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3400" y="1295400"/>
            <a:ext cx="8382000" cy="2133600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8000" b="1" dirty="0" smtClean="0">
                <a:solidFill>
                  <a:schemeClr val="tx1"/>
                </a:solidFill>
                <a:effectLst>
                  <a:glow rad="1270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7000" b="1" dirty="0" smtClean="0">
                <a:solidFill>
                  <a:schemeClr val="tx1"/>
                </a:solidFill>
                <a:effectLst>
                  <a:glow rad="1270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The </a:t>
            </a:r>
            <a:br>
              <a:rPr lang="en-US" sz="7000" b="1" dirty="0" smtClean="0">
                <a:solidFill>
                  <a:schemeClr val="tx1"/>
                </a:solidFill>
                <a:effectLst>
                  <a:glow rad="1270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en-US" sz="7000" b="1" dirty="0" smtClean="0">
                <a:solidFill>
                  <a:schemeClr val="tx1"/>
                </a:solidFill>
                <a:effectLst>
                  <a:glow rad="1270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“I Will, Only If They…”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7000" b="1" dirty="0">
                <a:solidFill>
                  <a:schemeClr val="tx1"/>
                </a:solidFill>
                <a:effectLst>
                  <a:glow rad="1270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7000" b="1" dirty="0" smtClean="0">
                <a:solidFill>
                  <a:schemeClr val="tx1"/>
                </a:solidFill>
                <a:effectLst>
                  <a:glow rad="1270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Distraction</a:t>
            </a:r>
            <a:endParaRPr lang="en-US" sz="7000" b="1" dirty="0">
              <a:solidFill>
                <a:schemeClr val="tx1"/>
              </a:solidFill>
              <a:effectLst>
                <a:glow rad="127000">
                  <a:schemeClr val="bg2">
                    <a:lumMod val="90000"/>
                    <a:lumOff val="10000"/>
                  </a:schemeClr>
                </a:glow>
                <a:outerShdw blurRad="38100" dist="63500" dir="2700000" algn="tl">
                  <a:schemeClr val="bg1"/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705600" y="5790843"/>
            <a:ext cx="2209800" cy="1024694"/>
            <a:chOff x="6705600" y="5790843"/>
            <a:chExt cx="2209800" cy="102469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5600" y="5790843"/>
              <a:ext cx="2209800" cy="1024694"/>
            </a:xfrm>
            <a:prstGeom prst="rect">
              <a:avLst/>
            </a:prstGeom>
          </p:spPr>
        </p:pic>
        <p:cxnSp>
          <p:nvCxnSpPr>
            <p:cNvPr id="7" name="Straight Connector 6"/>
            <p:cNvCxnSpPr/>
            <p:nvPr/>
          </p:nvCxnSpPr>
          <p:spPr>
            <a:xfrm>
              <a:off x="6781800" y="5867400"/>
              <a:ext cx="0" cy="609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82507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76200"/>
            <a:ext cx="8763000" cy="6553200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4500" b="1" u="sng" dirty="0">
                <a:solidFill>
                  <a:schemeClr val="tx1"/>
                </a:solidFill>
                <a:effectLst>
                  <a:glow rad="1270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Colossians 3:23-24 </a:t>
            </a:r>
            <a:endParaRPr lang="en-US" sz="4500" b="1" u="sng" dirty="0" smtClean="0">
              <a:solidFill>
                <a:schemeClr val="tx1"/>
              </a:solidFill>
              <a:effectLst>
                <a:glow rad="127000">
                  <a:schemeClr val="bg2">
                    <a:lumMod val="90000"/>
                    <a:lumOff val="10000"/>
                  </a:schemeClr>
                </a:glow>
                <a:outerShdw blurRad="38100" dist="63500" dir="2700000" algn="tl">
                  <a:schemeClr val="bg1"/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4200" b="1" baseline="30000" dirty="0" smtClean="0">
                <a:solidFill>
                  <a:schemeClr val="tx1"/>
                </a:solidFill>
                <a:effectLst>
                  <a:glow rad="1016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23</a:t>
            </a:r>
            <a:r>
              <a:rPr lang="en-US" sz="4200" b="1" dirty="0">
                <a:solidFill>
                  <a:schemeClr val="tx1"/>
                </a:solidFill>
                <a:effectLst>
                  <a:glow rad="1016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 Whatever you do, work at it with all your heart, as working for the Lord, not for human masters, </a:t>
            </a:r>
            <a:r>
              <a:rPr lang="en-US" sz="4200" b="1" baseline="30000" dirty="0">
                <a:solidFill>
                  <a:schemeClr val="tx1"/>
                </a:solidFill>
                <a:effectLst>
                  <a:glow rad="1016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24</a:t>
            </a:r>
            <a:r>
              <a:rPr lang="en-US" sz="4200" b="1" dirty="0">
                <a:solidFill>
                  <a:schemeClr val="tx1"/>
                </a:solidFill>
                <a:effectLst>
                  <a:glow rad="1016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 since you know that you will receive an inheritance from the Lord as a reward. It is the Lord Christ you are serving.</a:t>
            </a:r>
            <a:endParaRPr lang="en-US" sz="4200" b="1" dirty="0" smtClean="0">
              <a:solidFill>
                <a:schemeClr val="tx1"/>
              </a:solidFill>
              <a:effectLst>
                <a:glow rad="101600">
                  <a:schemeClr val="bg2">
                    <a:lumMod val="90000"/>
                    <a:lumOff val="10000"/>
                  </a:schemeClr>
                </a:glow>
                <a:outerShdw blurRad="38100" dist="63500" dir="2700000" algn="tl">
                  <a:schemeClr val="bg1"/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705600" y="5790843"/>
            <a:ext cx="2209800" cy="1024694"/>
            <a:chOff x="6705600" y="5790843"/>
            <a:chExt cx="2209800" cy="1024694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5600" y="5790843"/>
              <a:ext cx="2209800" cy="1024694"/>
            </a:xfrm>
            <a:prstGeom prst="rect">
              <a:avLst/>
            </a:prstGeom>
          </p:spPr>
        </p:pic>
        <p:cxnSp>
          <p:nvCxnSpPr>
            <p:cNvPr id="10" name="Straight Connector 9"/>
            <p:cNvCxnSpPr/>
            <p:nvPr/>
          </p:nvCxnSpPr>
          <p:spPr>
            <a:xfrm>
              <a:off x="6781800" y="5867400"/>
              <a:ext cx="0" cy="609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95862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76200"/>
            <a:ext cx="8915400" cy="6553200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4500" b="1" u="sng" dirty="0" smtClean="0">
                <a:solidFill>
                  <a:schemeClr val="tx1"/>
                </a:solidFill>
                <a:effectLst>
                  <a:glow rad="1270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Ephesians 5:22-28</a:t>
            </a:r>
            <a:endParaRPr lang="en-US" sz="4500" b="1" u="sng" dirty="0">
              <a:solidFill>
                <a:srgbClr val="FFFF57"/>
              </a:solidFill>
              <a:effectLst>
                <a:glow rad="127000">
                  <a:schemeClr val="bg2">
                    <a:lumMod val="90000"/>
                    <a:lumOff val="10000"/>
                  </a:schemeClr>
                </a:glow>
                <a:outerShdw blurRad="38100" dist="63500" dir="2700000" algn="tl">
                  <a:schemeClr val="bg1"/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3900" b="1" baseline="30000" dirty="0" smtClean="0">
                <a:solidFill>
                  <a:schemeClr val="tx1"/>
                </a:solidFill>
                <a:effectLst>
                  <a:glow rad="1016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22</a:t>
            </a:r>
            <a:r>
              <a:rPr lang="en-US" sz="3900" b="1" dirty="0" smtClean="0">
                <a:solidFill>
                  <a:schemeClr val="tx1"/>
                </a:solidFill>
                <a:effectLst>
                  <a:glow rad="1016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900" b="1" dirty="0">
                <a:solidFill>
                  <a:schemeClr val="tx1"/>
                </a:solidFill>
                <a:effectLst>
                  <a:glow rad="1016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Wives, submit yourselves to your own husbands as you do to the </a:t>
            </a:r>
            <a:r>
              <a:rPr lang="en-US" sz="3900" b="1" dirty="0" smtClean="0">
                <a:solidFill>
                  <a:schemeClr val="tx1"/>
                </a:solidFill>
                <a:effectLst>
                  <a:glow rad="1016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Lord… </a:t>
            </a:r>
            <a:r>
              <a:rPr lang="en-US" sz="3900" b="1" baseline="30000" dirty="0" smtClean="0">
                <a:solidFill>
                  <a:schemeClr val="tx1"/>
                </a:solidFill>
                <a:effectLst>
                  <a:glow rad="1016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24</a:t>
            </a:r>
            <a:r>
              <a:rPr lang="en-US" sz="3900" b="1" dirty="0" smtClean="0">
                <a:solidFill>
                  <a:schemeClr val="tx1"/>
                </a:solidFill>
                <a:effectLst>
                  <a:glow rad="1016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 Now </a:t>
            </a:r>
            <a:r>
              <a:rPr lang="en-US" sz="3900" b="1" dirty="0">
                <a:solidFill>
                  <a:schemeClr val="tx1"/>
                </a:solidFill>
                <a:effectLst>
                  <a:glow rad="1016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as the church submits to Christ, so also wives should submit to their husbands in </a:t>
            </a:r>
            <a:r>
              <a:rPr lang="en-US" sz="3900" b="1" dirty="0" smtClean="0">
                <a:solidFill>
                  <a:schemeClr val="tx1"/>
                </a:solidFill>
                <a:effectLst>
                  <a:glow rad="1016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everything. </a:t>
            </a:r>
            <a:r>
              <a:rPr lang="en-US" sz="3900" b="1" baseline="30000" dirty="0" smtClean="0">
                <a:solidFill>
                  <a:schemeClr val="tx1"/>
                </a:solidFill>
                <a:effectLst>
                  <a:glow rad="1016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25</a:t>
            </a:r>
            <a:r>
              <a:rPr lang="en-US" sz="3900" b="1" dirty="0" smtClean="0">
                <a:solidFill>
                  <a:schemeClr val="tx1"/>
                </a:solidFill>
                <a:effectLst>
                  <a:glow rad="1016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900" b="1" dirty="0">
                <a:solidFill>
                  <a:schemeClr val="tx1"/>
                </a:solidFill>
                <a:effectLst>
                  <a:glow rad="1016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Husbands, love your wives, just as Christ loved the church and gave himself up for her </a:t>
            </a:r>
            <a:r>
              <a:rPr lang="en-US" sz="3900" b="1" dirty="0" smtClean="0">
                <a:solidFill>
                  <a:schemeClr val="tx1"/>
                </a:solidFill>
                <a:effectLst>
                  <a:glow rad="1016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… </a:t>
            </a:r>
            <a:r>
              <a:rPr lang="en-US" sz="3900" b="1" baseline="30000" dirty="0" smtClean="0">
                <a:solidFill>
                  <a:schemeClr val="tx1"/>
                </a:solidFill>
                <a:effectLst>
                  <a:glow rad="1016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28</a:t>
            </a:r>
            <a:r>
              <a:rPr lang="en-US" sz="3900" b="1" dirty="0" smtClean="0">
                <a:solidFill>
                  <a:schemeClr val="tx1"/>
                </a:solidFill>
                <a:effectLst>
                  <a:glow rad="1016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900" b="1" dirty="0">
                <a:solidFill>
                  <a:schemeClr val="tx1"/>
                </a:solidFill>
                <a:effectLst>
                  <a:glow rad="1016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In this same way, husbands ought to love their wives as their own bodies. He who loves his wife loves himself.</a:t>
            </a:r>
            <a:endParaRPr lang="en-US" sz="3900" b="1" dirty="0" smtClean="0">
              <a:solidFill>
                <a:schemeClr val="tx1"/>
              </a:solidFill>
              <a:effectLst>
                <a:glow rad="101600">
                  <a:schemeClr val="bg2">
                    <a:lumMod val="90000"/>
                    <a:lumOff val="10000"/>
                  </a:schemeClr>
                </a:glow>
                <a:outerShdw blurRad="38100" dist="63500" dir="2700000" algn="tl">
                  <a:schemeClr val="bg1"/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705600" y="5790843"/>
            <a:ext cx="2209800" cy="1024694"/>
            <a:chOff x="6705600" y="5790843"/>
            <a:chExt cx="2209800" cy="1024694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5600" y="5790843"/>
              <a:ext cx="2209800" cy="1024694"/>
            </a:xfrm>
            <a:prstGeom prst="rect">
              <a:avLst/>
            </a:prstGeom>
          </p:spPr>
        </p:pic>
        <p:cxnSp>
          <p:nvCxnSpPr>
            <p:cNvPr id="10" name="Straight Connector 9"/>
            <p:cNvCxnSpPr/>
            <p:nvPr/>
          </p:nvCxnSpPr>
          <p:spPr>
            <a:xfrm>
              <a:off x="6781800" y="5867400"/>
              <a:ext cx="0" cy="609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90260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76200"/>
            <a:ext cx="8763000" cy="6553200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6000" b="1" u="sng" dirty="0" smtClean="0">
              <a:solidFill>
                <a:schemeClr val="tx1"/>
              </a:solidFill>
              <a:effectLst>
                <a:glow rad="127000">
                  <a:schemeClr val="bg2">
                    <a:lumMod val="90000"/>
                    <a:lumOff val="10000"/>
                  </a:schemeClr>
                </a:glow>
                <a:outerShdw blurRad="38100" dist="63500" dir="2700000" algn="tl">
                  <a:schemeClr val="bg1"/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6000" b="1" u="sng" dirty="0" smtClean="0">
                <a:solidFill>
                  <a:schemeClr val="tx1"/>
                </a:solidFill>
                <a:effectLst>
                  <a:glow rad="1270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Romans 12:18</a:t>
            </a:r>
            <a:endParaRPr lang="en-US" sz="6000" b="1" u="sng" dirty="0">
              <a:solidFill>
                <a:srgbClr val="FFFF57"/>
              </a:solidFill>
              <a:effectLst>
                <a:glow rad="127000">
                  <a:schemeClr val="bg2">
                    <a:lumMod val="90000"/>
                    <a:lumOff val="10000"/>
                  </a:schemeClr>
                </a:glow>
                <a:outerShdw blurRad="38100" dist="63500" dir="2700000" algn="tl">
                  <a:schemeClr val="bg1"/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6000" b="1" dirty="0" smtClean="0">
                <a:solidFill>
                  <a:schemeClr val="tx1"/>
                </a:solidFill>
                <a:effectLst>
                  <a:glow rad="1016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If </a:t>
            </a:r>
            <a:r>
              <a:rPr lang="en-US" sz="6000" b="1" dirty="0">
                <a:solidFill>
                  <a:schemeClr val="tx1"/>
                </a:solidFill>
                <a:effectLst>
                  <a:glow rad="1016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it is possible, </a:t>
            </a:r>
            <a:r>
              <a:rPr lang="en-US" sz="6000" b="1" dirty="0">
                <a:solidFill>
                  <a:srgbClr val="FFFF57"/>
                </a:solidFill>
                <a:effectLst>
                  <a:glow rad="1016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as far as it depends on you</a:t>
            </a:r>
            <a:r>
              <a:rPr lang="en-US" sz="6000" b="1" dirty="0">
                <a:solidFill>
                  <a:schemeClr val="tx1"/>
                </a:solidFill>
                <a:effectLst>
                  <a:glow rad="1016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, live at peace with everyone. </a:t>
            </a:r>
            <a:endParaRPr lang="en-US" sz="6000" b="1" dirty="0" smtClean="0">
              <a:solidFill>
                <a:schemeClr val="tx1"/>
              </a:solidFill>
              <a:effectLst>
                <a:glow rad="101600">
                  <a:schemeClr val="bg2">
                    <a:lumMod val="90000"/>
                    <a:lumOff val="10000"/>
                  </a:schemeClr>
                </a:glow>
                <a:outerShdw blurRad="38100" dist="63500" dir="2700000" algn="tl">
                  <a:schemeClr val="bg1"/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705600" y="5790843"/>
            <a:ext cx="2209800" cy="1024694"/>
            <a:chOff x="6705600" y="5790843"/>
            <a:chExt cx="2209800" cy="1024694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5600" y="5790843"/>
              <a:ext cx="2209800" cy="1024694"/>
            </a:xfrm>
            <a:prstGeom prst="rect">
              <a:avLst/>
            </a:prstGeom>
          </p:spPr>
        </p:pic>
        <p:cxnSp>
          <p:nvCxnSpPr>
            <p:cNvPr id="10" name="Straight Connector 9"/>
            <p:cNvCxnSpPr/>
            <p:nvPr/>
          </p:nvCxnSpPr>
          <p:spPr>
            <a:xfrm>
              <a:off x="6781800" y="5867400"/>
              <a:ext cx="0" cy="609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48253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76200"/>
            <a:ext cx="8763000" cy="6553200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6000" b="1" u="sng" dirty="0" smtClean="0">
                <a:solidFill>
                  <a:schemeClr val="tx1"/>
                </a:solidFill>
                <a:effectLst>
                  <a:glow rad="1270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Romans 12:11-12</a:t>
            </a:r>
            <a:endParaRPr lang="en-US" sz="6000" b="1" u="sng" dirty="0">
              <a:solidFill>
                <a:srgbClr val="FFFF57"/>
              </a:solidFill>
              <a:effectLst>
                <a:glow rad="127000">
                  <a:schemeClr val="bg2">
                    <a:lumMod val="90000"/>
                    <a:lumOff val="10000"/>
                  </a:schemeClr>
                </a:glow>
                <a:outerShdw blurRad="38100" dist="63500" dir="2700000" algn="tl">
                  <a:schemeClr val="bg1"/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6000" b="1" baseline="30000" dirty="0">
                <a:solidFill>
                  <a:schemeClr val="tx1"/>
                </a:solidFill>
                <a:effectLst>
                  <a:glow rad="1016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11</a:t>
            </a:r>
            <a:r>
              <a:rPr lang="en-US" sz="6000" b="1" dirty="0">
                <a:solidFill>
                  <a:schemeClr val="tx1"/>
                </a:solidFill>
                <a:effectLst>
                  <a:glow rad="1016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 Never be lacking in zeal, but keep </a:t>
            </a:r>
            <a:r>
              <a:rPr lang="en-US" sz="6000" b="1" dirty="0">
                <a:solidFill>
                  <a:srgbClr val="FFFF57"/>
                </a:solidFill>
                <a:effectLst>
                  <a:glow rad="1016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your</a:t>
            </a:r>
            <a:r>
              <a:rPr lang="en-US" sz="6000" b="1" dirty="0">
                <a:solidFill>
                  <a:schemeClr val="tx1"/>
                </a:solidFill>
                <a:effectLst>
                  <a:glow rad="1016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 spiritual fervor, serving the Lord. </a:t>
            </a:r>
            <a:r>
              <a:rPr lang="en-US" sz="6000" b="1" dirty="0" smtClean="0">
                <a:solidFill>
                  <a:schemeClr val="tx1"/>
                </a:solidFill>
                <a:effectLst>
                  <a:glow rad="1016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/>
            </a:r>
            <a:br>
              <a:rPr lang="en-US" sz="6000" b="1" dirty="0" smtClean="0">
                <a:solidFill>
                  <a:schemeClr val="tx1"/>
                </a:solidFill>
                <a:effectLst>
                  <a:glow rad="1016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en-US" sz="6000" b="1" baseline="30000" dirty="0" smtClean="0">
                <a:solidFill>
                  <a:schemeClr val="tx1"/>
                </a:solidFill>
                <a:effectLst>
                  <a:glow rad="1016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12</a:t>
            </a:r>
            <a:r>
              <a:rPr lang="en-US" sz="6000" b="1" dirty="0" smtClean="0">
                <a:solidFill>
                  <a:schemeClr val="tx1"/>
                </a:solidFill>
                <a:effectLst>
                  <a:glow rad="1016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6000" b="1" dirty="0">
                <a:solidFill>
                  <a:schemeClr val="tx1"/>
                </a:solidFill>
                <a:effectLst>
                  <a:glow rad="1016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Be joyful in hope, patient in affliction, faithful in prayer.</a:t>
            </a:r>
            <a:endParaRPr lang="en-US" sz="6000" b="1" dirty="0" smtClean="0">
              <a:solidFill>
                <a:schemeClr val="tx1"/>
              </a:solidFill>
              <a:effectLst>
                <a:glow rad="101600">
                  <a:schemeClr val="bg2">
                    <a:lumMod val="90000"/>
                    <a:lumOff val="10000"/>
                  </a:schemeClr>
                </a:glow>
                <a:outerShdw blurRad="38100" dist="63500" dir="2700000" algn="tl">
                  <a:schemeClr val="bg1"/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705600" y="5790843"/>
            <a:ext cx="2209800" cy="1024694"/>
            <a:chOff x="6705600" y="5790843"/>
            <a:chExt cx="2209800" cy="1024694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5600" y="5790843"/>
              <a:ext cx="2209800" cy="1024694"/>
            </a:xfrm>
            <a:prstGeom prst="rect">
              <a:avLst/>
            </a:prstGeom>
          </p:spPr>
        </p:pic>
        <p:cxnSp>
          <p:nvCxnSpPr>
            <p:cNvPr id="10" name="Straight Connector 9"/>
            <p:cNvCxnSpPr/>
            <p:nvPr/>
          </p:nvCxnSpPr>
          <p:spPr>
            <a:xfrm>
              <a:off x="6781800" y="5867400"/>
              <a:ext cx="0" cy="609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6112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16" end="16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charRg st="16" end="16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828800"/>
            <a:ext cx="9067800" cy="2133600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7000" b="1" dirty="0" smtClean="0">
                <a:solidFill>
                  <a:schemeClr val="tx1"/>
                </a:solidFill>
                <a:effectLst>
                  <a:glow rad="1270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“What is that to you? </a:t>
            </a:r>
            <a:r>
              <a:rPr lang="en-US" sz="7000" b="1" dirty="0" smtClean="0">
                <a:solidFill>
                  <a:schemeClr val="tx1"/>
                </a:solidFill>
                <a:effectLst>
                  <a:glow rad="1270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 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7000" b="1" dirty="0">
                <a:solidFill>
                  <a:schemeClr val="tx1"/>
                </a:solidFill>
                <a:effectLst>
                  <a:glow rad="1270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7000" b="1" dirty="0" smtClean="0">
                <a:solidFill>
                  <a:schemeClr val="tx1"/>
                </a:solidFill>
                <a:effectLst>
                  <a:glow rad="1270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7000" b="1" u="sng" dirty="0" smtClean="0">
                <a:solidFill>
                  <a:schemeClr val="tx1"/>
                </a:solidFill>
                <a:effectLst>
                  <a:glow rad="1270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You</a:t>
            </a:r>
            <a:r>
              <a:rPr lang="en-US" sz="7000" b="1" dirty="0" smtClean="0">
                <a:solidFill>
                  <a:schemeClr val="tx1"/>
                </a:solidFill>
                <a:effectLst>
                  <a:glow rad="1270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7000" b="1" u="sng" dirty="0" smtClean="0">
                <a:solidFill>
                  <a:schemeClr val="tx1"/>
                </a:solidFill>
                <a:effectLst>
                  <a:glow rad="1270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must</a:t>
            </a:r>
            <a:r>
              <a:rPr lang="en-US" sz="7000" b="1" dirty="0" smtClean="0">
                <a:solidFill>
                  <a:schemeClr val="tx1"/>
                </a:solidFill>
                <a:effectLst>
                  <a:glow rad="1270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7000" b="1" u="sng" dirty="0" smtClean="0">
                <a:solidFill>
                  <a:schemeClr val="tx1"/>
                </a:solidFill>
                <a:effectLst>
                  <a:glow rad="1270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follow</a:t>
            </a:r>
            <a:r>
              <a:rPr lang="en-US" sz="7000" b="1" dirty="0" smtClean="0">
                <a:solidFill>
                  <a:schemeClr val="tx1"/>
                </a:solidFill>
                <a:effectLst>
                  <a:glow rad="1270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7000" b="1" u="sng" dirty="0" smtClean="0">
                <a:solidFill>
                  <a:schemeClr val="tx1"/>
                </a:solidFill>
                <a:effectLst>
                  <a:glow rad="1270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Me</a:t>
            </a:r>
            <a:r>
              <a:rPr lang="en-US" sz="7000" b="1" dirty="0" smtClean="0">
                <a:solidFill>
                  <a:schemeClr val="tx1"/>
                </a:solidFill>
                <a:effectLst>
                  <a:glow rad="1270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.”</a:t>
            </a:r>
            <a:endParaRPr lang="en-US" sz="7000" b="1" dirty="0">
              <a:solidFill>
                <a:schemeClr val="tx1"/>
              </a:solidFill>
              <a:effectLst>
                <a:glow rad="127000">
                  <a:schemeClr val="bg2">
                    <a:lumMod val="90000"/>
                    <a:lumOff val="10000"/>
                  </a:schemeClr>
                </a:glow>
                <a:outerShdw blurRad="38100" dist="63500" dir="2700000" algn="tl">
                  <a:schemeClr val="bg1"/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705600" y="5790843"/>
            <a:ext cx="2209800" cy="1024694"/>
            <a:chOff x="6705600" y="5790843"/>
            <a:chExt cx="2209800" cy="102469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5600" y="5790843"/>
              <a:ext cx="2209800" cy="1024694"/>
            </a:xfrm>
            <a:prstGeom prst="rect">
              <a:avLst/>
            </a:prstGeom>
          </p:spPr>
        </p:pic>
        <p:cxnSp>
          <p:nvCxnSpPr>
            <p:cNvPr id="7" name="Straight Connector 6"/>
            <p:cNvCxnSpPr/>
            <p:nvPr/>
          </p:nvCxnSpPr>
          <p:spPr>
            <a:xfrm>
              <a:off x="6781800" y="5867400"/>
              <a:ext cx="0" cy="609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59802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191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7A86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00" y="374650"/>
            <a:ext cx="8178800" cy="61341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199" y="64164"/>
            <a:ext cx="6705602" cy="6729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982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3276600"/>
            <a:ext cx="6705600" cy="1219200"/>
          </a:xfrm>
        </p:spPr>
        <p:txBody>
          <a:bodyPr>
            <a:noAutofit/>
          </a:bodyPr>
          <a:lstStyle/>
          <a:p>
            <a:pPr marL="0" lv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7500" b="1" dirty="0" smtClean="0">
                <a:solidFill>
                  <a:schemeClr val="tx1"/>
                </a:solidFill>
                <a:effectLst>
                  <a:glow rad="127000">
                    <a:schemeClr val="bg2">
                      <a:lumMod val="90000"/>
                      <a:lumOff val="10000"/>
                    </a:schemeClr>
                  </a:glow>
                  <a:outerShdw blurRad="50800" dist="63500" dir="5400000" algn="ctr" rotWithShape="0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That’s None of Your Business!</a:t>
            </a:r>
            <a:endParaRPr lang="en-US" sz="7500" b="1" dirty="0">
              <a:solidFill>
                <a:schemeClr val="tx1"/>
              </a:solidFill>
              <a:effectLst>
                <a:glow rad="127000">
                  <a:schemeClr val="bg2">
                    <a:lumMod val="90000"/>
                    <a:lumOff val="10000"/>
                  </a:schemeClr>
                </a:glow>
                <a:outerShdw blurRad="50800" dist="63500" dir="5400000" algn="ctr" rotWithShape="0">
                  <a:schemeClr val="bg1"/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609600" y="5257800"/>
            <a:ext cx="6858000" cy="8762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0" b="1" dirty="0" smtClean="0">
                <a:effectLst>
                  <a:glow rad="63500">
                    <a:schemeClr val="bg2">
                      <a:lumMod val="90000"/>
                      <a:lumOff val="10000"/>
                    </a:schemeClr>
                  </a:glow>
                  <a:outerShdw blurRad="50800" dist="63500" dir="5400000" algn="ctr" rotWithShape="0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JOHN 21:18-25</a:t>
            </a:r>
            <a:endParaRPr lang="en-US" sz="6000" b="1" dirty="0">
              <a:effectLst>
                <a:glow rad="63500">
                  <a:schemeClr val="bg2">
                    <a:lumMod val="90000"/>
                    <a:lumOff val="10000"/>
                  </a:schemeClr>
                </a:glow>
                <a:outerShdw blurRad="50800" dist="63500" dir="5400000" algn="ctr" rotWithShape="0">
                  <a:schemeClr val="bg1"/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419599" y="152400"/>
            <a:ext cx="4906417" cy="2275127"/>
            <a:chOff x="4419599" y="152400"/>
            <a:chExt cx="4906417" cy="2275127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9599" y="152400"/>
              <a:ext cx="4906417" cy="2275127"/>
            </a:xfrm>
            <a:prstGeom prst="rect">
              <a:avLst/>
            </a:prstGeom>
          </p:spPr>
        </p:pic>
        <p:cxnSp>
          <p:nvCxnSpPr>
            <p:cNvPr id="15" name="Straight Connector 14"/>
            <p:cNvCxnSpPr/>
            <p:nvPr/>
          </p:nvCxnSpPr>
          <p:spPr>
            <a:xfrm>
              <a:off x="4588786" y="322379"/>
              <a:ext cx="0" cy="135349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1974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0" y="1295400"/>
            <a:ext cx="8229600" cy="2133600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8000" b="1" dirty="0" smtClean="0">
                <a:solidFill>
                  <a:schemeClr val="tx1"/>
                </a:solidFill>
                <a:effectLst>
                  <a:glow rad="1270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  The </a:t>
            </a:r>
            <a:br>
              <a:rPr lang="en-US" sz="8000" b="1" dirty="0" smtClean="0">
                <a:solidFill>
                  <a:schemeClr val="tx1"/>
                </a:solidFill>
                <a:effectLst>
                  <a:glow rad="1270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en-US" sz="8000" b="1" dirty="0" smtClean="0">
                <a:solidFill>
                  <a:schemeClr val="tx1"/>
                </a:solidFill>
                <a:effectLst>
                  <a:glow rad="1270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“That Isn’t Fair!”  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8000" b="1" dirty="0">
                <a:solidFill>
                  <a:schemeClr val="tx1"/>
                </a:solidFill>
                <a:effectLst>
                  <a:glow rad="1270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8000" b="1" dirty="0" smtClean="0">
                <a:solidFill>
                  <a:schemeClr val="tx1"/>
                </a:solidFill>
                <a:effectLst>
                  <a:glow rad="1270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 Distraction</a:t>
            </a:r>
            <a:endParaRPr lang="en-US" sz="8000" b="1" dirty="0">
              <a:solidFill>
                <a:schemeClr val="tx1"/>
              </a:solidFill>
              <a:effectLst>
                <a:glow rad="127000">
                  <a:schemeClr val="bg2">
                    <a:lumMod val="90000"/>
                    <a:lumOff val="10000"/>
                  </a:schemeClr>
                </a:glow>
                <a:outerShdw blurRad="38100" dist="63500" dir="2700000" algn="tl">
                  <a:schemeClr val="bg1"/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705600" y="5790843"/>
            <a:ext cx="2209800" cy="1024694"/>
            <a:chOff x="6705600" y="5790843"/>
            <a:chExt cx="2209800" cy="102469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5600" y="5790843"/>
              <a:ext cx="2209800" cy="1024694"/>
            </a:xfrm>
            <a:prstGeom prst="rect">
              <a:avLst/>
            </a:prstGeom>
          </p:spPr>
        </p:pic>
        <p:cxnSp>
          <p:nvCxnSpPr>
            <p:cNvPr id="7" name="Straight Connector 6"/>
            <p:cNvCxnSpPr/>
            <p:nvPr/>
          </p:nvCxnSpPr>
          <p:spPr>
            <a:xfrm>
              <a:off x="6781800" y="5867400"/>
              <a:ext cx="0" cy="609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59735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76200"/>
            <a:ext cx="8915400" cy="6553200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4500" b="1" u="sng" dirty="0" smtClean="0">
                <a:solidFill>
                  <a:schemeClr val="tx1"/>
                </a:solidFill>
                <a:effectLst>
                  <a:glow rad="1270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Matthew 5:38-48</a:t>
            </a:r>
            <a:endParaRPr lang="en-US" sz="4500" b="1" u="sng" dirty="0">
              <a:solidFill>
                <a:srgbClr val="FFFF57"/>
              </a:solidFill>
              <a:effectLst>
                <a:glow rad="127000">
                  <a:schemeClr val="bg2">
                    <a:lumMod val="90000"/>
                    <a:lumOff val="10000"/>
                  </a:schemeClr>
                </a:glow>
                <a:outerShdw blurRad="38100" dist="63500" dir="2700000" algn="tl">
                  <a:schemeClr val="bg1"/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3900" b="1" baseline="30000" dirty="0" smtClean="0">
                <a:solidFill>
                  <a:schemeClr val="tx1"/>
                </a:solidFill>
                <a:effectLst>
                  <a:glow rad="1016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38</a:t>
            </a:r>
            <a:r>
              <a:rPr lang="en-US" sz="3900" b="1" dirty="0" smtClean="0">
                <a:solidFill>
                  <a:schemeClr val="tx1"/>
                </a:solidFill>
                <a:effectLst>
                  <a:glow rad="1016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900" b="1" dirty="0">
                <a:solidFill>
                  <a:schemeClr val="tx1"/>
                </a:solidFill>
                <a:effectLst>
                  <a:glow rad="1016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“You have heard that it was said, ‘Eye for eye, and tooth for tooth.’ </a:t>
            </a:r>
            <a:r>
              <a:rPr lang="en-US" sz="3900" b="1" baseline="30000" dirty="0">
                <a:solidFill>
                  <a:schemeClr val="tx1"/>
                </a:solidFill>
                <a:effectLst>
                  <a:glow rad="1016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39</a:t>
            </a:r>
            <a:r>
              <a:rPr lang="en-US" sz="3900" b="1" dirty="0">
                <a:solidFill>
                  <a:schemeClr val="tx1"/>
                </a:solidFill>
                <a:effectLst>
                  <a:glow rad="1016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 But I tell you, do not resist an evil person. If anyone slaps you on the right cheek, turn to them the other cheek also. </a:t>
            </a:r>
            <a:r>
              <a:rPr lang="en-US" sz="3900" b="1" baseline="30000" dirty="0">
                <a:solidFill>
                  <a:schemeClr val="tx1"/>
                </a:solidFill>
                <a:effectLst>
                  <a:glow rad="1016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40</a:t>
            </a:r>
            <a:r>
              <a:rPr lang="en-US" sz="3900" b="1" dirty="0">
                <a:solidFill>
                  <a:schemeClr val="tx1"/>
                </a:solidFill>
                <a:effectLst>
                  <a:glow rad="1016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 And if anyone wants to sue you and take your shirt, hand over your coat as well. </a:t>
            </a:r>
            <a:r>
              <a:rPr lang="en-US" sz="3900" b="1" baseline="30000" dirty="0">
                <a:solidFill>
                  <a:schemeClr val="tx1"/>
                </a:solidFill>
                <a:effectLst>
                  <a:glow rad="1016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41</a:t>
            </a:r>
            <a:r>
              <a:rPr lang="en-US" sz="3900" b="1" dirty="0">
                <a:solidFill>
                  <a:schemeClr val="tx1"/>
                </a:solidFill>
                <a:effectLst>
                  <a:glow rad="1016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 If anyone forces you to go one mile</a:t>
            </a:r>
            <a:r>
              <a:rPr lang="en-US" sz="3900" b="1" dirty="0" smtClean="0">
                <a:solidFill>
                  <a:schemeClr val="tx1"/>
                </a:solidFill>
                <a:effectLst>
                  <a:glow rad="1016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, </a:t>
            </a:r>
            <a:r>
              <a:rPr lang="en-US" sz="3900" b="1" dirty="0">
                <a:solidFill>
                  <a:schemeClr val="tx1"/>
                </a:solidFill>
                <a:effectLst>
                  <a:glow rad="1016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go with them two miles. </a:t>
            </a:r>
            <a:r>
              <a:rPr lang="en-US" sz="3900" b="1" baseline="30000" dirty="0">
                <a:solidFill>
                  <a:schemeClr val="tx1"/>
                </a:solidFill>
                <a:effectLst>
                  <a:glow rad="1016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42</a:t>
            </a:r>
            <a:r>
              <a:rPr lang="en-US" sz="3900" b="1" dirty="0">
                <a:solidFill>
                  <a:schemeClr val="tx1"/>
                </a:solidFill>
                <a:effectLst>
                  <a:glow rad="1016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 Give to the one who asks you, and do not turn away from the one who wants to borrow from you. </a:t>
            </a:r>
            <a:endParaRPr lang="en-US" sz="3900" b="1" dirty="0" smtClean="0">
              <a:solidFill>
                <a:schemeClr val="tx1"/>
              </a:solidFill>
              <a:effectLst>
                <a:glow rad="101600">
                  <a:schemeClr val="bg2">
                    <a:lumMod val="90000"/>
                    <a:lumOff val="10000"/>
                  </a:schemeClr>
                </a:glow>
                <a:outerShdw blurRad="38100" dist="63500" dir="2700000" algn="tl">
                  <a:schemeClr val="bg1"/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9025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76200"/>
            <a:ext cx="8915400" cy="6553200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4500" b="1" u="sng" dirty="0" smtClean="0">
                <a:solidFill>
                  <a:schemeClr val="tx1"/>
                </a:solidFill>
                <a:effectLst>
                  <a:glow rad="1270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Matthew 5:38-48</a:t>
            </a:r>
            <a:endParaRPr lang="en-US" sz="4500" b="1" u="sng" dirty="0">
              <a:solidFill>
                <a:srgbClr val="FFFF57"/>
              </a:solidFill>
              <a:effectLst>
                <a:glow rad="127000">
                  <a:schemeClr val="bg2">
                    <a:lumMod val="90000"/>
                    <a:lumOff val="10000"/>
                  </a:schemeClr>
                </a:glow>
                <a:outerShdw blurRad="38100" dist="63500" dir="2700000" algn="tl">
                  <a:schemeClr val="bg1"/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3900" b="1" baseline="30000" dirty="0" smtClean="0">
                <a:solidFill>
                  <a:schemeClr val="tx1"/>
                </a:solidFill>
                <a:effectLst>
                  <a:glow rad="1016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43</a:t>
            </a:r>
            <a:r>
              <a:rPr lang="en-US" sz="3900" b="1" dirty="0" smtClean="0">
                <a:solidFill>
                  <a:schemeClr val="tx1"/>
                </a:solidFill>
                <a:effectLst>
                  <a:glow rad="1016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900" b="1" dirty="0">
                <a:solidFill>
                  <a:schemeClr val="tx1"/>
                </a:solidFill>
                <a:effectLst>
                  <a:glow rad="1016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“You have heard that it was said, ‘Love your neighbor and hate your enemy</a:t>
            </a:r>
            <a:r>
              <a:rPr lang="en-US" sz="3900" b="1" dirty="0" smtClean="0">
                <a:solidFill>
                  <a:schemeClr val="tx1"/>
                </a:solidFill>
                <a:effectLst>
                  <a:glow rad="1016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.’ </a:t>
            </a:r>
            <a:r>
              <a:rPr lang="en-US" sz="3900" b="1" baseline="30000" dirty="0">
                <a:solidFill>
                  <a:schemeClr val="tx1"/>
                </a:solidFill>
                <a:effectLst>
                  <a:glow rad="1016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44</a:t>
            </a:r>
            <a:r>
              <a:rPr lang="en-US" sz="3900" b="1" dirty="0">
                <a:solidFill>
                  <a:schemeClr val="tx1"/>
                </a:solidFill>
                <a:effectLst>
                  <a:glow rad="1016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 But I tell you, love your enemies and pray for those who persecute you… </a:t>
            </a:r>
            <a:r>
              <a:rPr lang="en-US" sz="3900" b="1" baseline="30000" dirty="0">
                <a:solidFill>
                  <a:schemeClr val="tx1"/>
                </a:solidFill>
                <a:effectLst>
                  <a:glow rad="1016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46</a:t>
            </a:r>
            <a:r>
              <a:rPr lang="en-US" sz="3900" b="1" dirty="0">
                <a:solidFill>
                  <a:schemeClr val="tx1"/>
                </a:solidFill>
                <a:effectLst>
                  <a:glow rad="1016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 If you love those who love you, what reward will you get? Are not even the tax collectors doing that? </a:t>
            </a:r>
            <a:r>
              <a:rPr lang="en-US" sz="3900" b="1" baseline="30000" dirty="0">
                <a:solidFill>
                  <a:schemeClr val="tx1"/>
                </a:solidFill>
                <a:effectLst>
                  <a:glow rad="1016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47</a:t>
            </a:r>
            <a:r>
              <a:rPr lang="en-US" sz="3900" b="1" dirty="0">
                <a:solidFill>
                  <a:schemeClr val="tx1"/>
                </a:solidFill>
                <a:effectLst>
                  <a:glow rad="1016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 And if you greet only your own people, what are you doing more than others? Do not even pagans do that? </a:t>
            </a:r>
            <a:r>
              <a:rPr lang="en-US" sz="3900" b="1" baseline="30000" dirty="0">
                <a:solidFill>
                  <a:schemeClr val="tx1"/>
                </a:solidFill>
                <a:effectLst>
                  <a:glow rad="1016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48</a:t>
            </a:r>
            <a:r>
              <a:rPr lang="en-US" sz="3900" b="1" dirty="0">
                <a:solidFill>
                  <a:schemeClr val="tx1"/>
                </a:solidFill>
                <a:effectLst>
                  <a:glow rad="1016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 Be perfect, therefore, as your heavenly Father is perfect.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3900" b="1" dirty="0" smtClean="0">
              <a:solidFill>
                <a:schemeClr val="tx1"/>
              </a:solidFill>
              <a:effectLst>
                <a:glow rad="101600">
                  <a:schemeClr val="bg2">
                    <a:lumMod val="90000"/>
                    <a:lumOff val="10000"/>
                  </a:schemeClr>
                </a:glow>
                <a:outerShdw blurRad="38100" dist="63500" dir="2700000" algn="tl">
                  <a:schemeClr val="bg1"/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2436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0" y="1295400"/>
            <a:ext cx="8229600" cy="2133600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8000" b="1" dirty="0" smtClean="0">
                <a:solidFill>
                  <a:schemeClr val="tx1"/>
                </a:solidFill>
                <a:effectLst>
                  <a:glow rad="1270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  The </a:t>
            </a:r>
            <a:br>
              <a:rPr lang="en-US" sz="8000" b="1" dirty="0" smtClean="0">
                <a:solidFill>
                  <a:schemeClr val="tx1"/>
                </a:solidFill>
                <a:effectLst>
                  <a:glow rad="1270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en-US" sz="8000" b="1" dirty="0" smtClean="0">
                <a:solidFill>
                  <a:schemeClr val="tx1"/>
                </a:solidFill>
                <a:effectLst>
                  <a:glow rad="1270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  Competition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8000" b="1" dirty="0">
                <a:solidFill>
                  <a:schemeClr val="tx1"/>
                </a:solidFill>
                <a:effectLst>
                  <a:glow rad="1270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8000" b="1" dirty="0" smtClean="0">
                <a:solidFill>
                  <a:schemeClr val="tx1"/>
                </a:solidFill>
                <a:effectLst>
                  <a:glow rad="1270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 Distraction</a:t>
            </a:r>
            <a:endParaRPr lang="en-US" sz="8000" b="1" dirty="0">
              <a:solidFill>
                <a:schemeClr val="tx1"/>
              </a:solidFill>
              <a:effectLst>
                <a:glow rad="127000">
                  <a:schemeClr val="bg2">
                    <a:lumMod val="90000"/>
                    <a:lumOff val="10000"/>
                  </a:schemeClr>
                </a:glow>
                <a:outerShdw blurRad="38100" dist="63500" dir="2700000" algn="tl">
                  <a:schemeClr val="bg1"/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705600" y="5790843"/>
            <a:ext cx="2209800" cy="1024694"/>
            <a:chOff x="6705600" y="5790843"/>
            <a:chExt cx="2209800" cy="102469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5600" y="5790843"/>
              <a:ext cx="2209800" cy="1024694"/>
            </a:xfrm>
            <a:prstGeom prst="rect">
              <a:avLst/>
            </a:prstGeom>
          </p:spPr>
        </p:pic>
        <p:cxnSp>
          <p:nvCxnSpPr>
            <p:cNvPr id="7" name="Straight Connector 6"/>
            <p:cNvCxnSpPr/>
            <p:nvPr/>
          </p:nvCxnSpPr>
          <p:spPr>
            <a:xfrm>
              <a:off x="6781800" y="5867400"/>
              <a:ext cx="0" cy="609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65884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76200"/>
            <a:ext cx="8915400" cy="6553200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4500" b="1" u="sng" dirty="0" smtClean="0">
                <a:solidFill>
                  <a:schemeClr val="tx1"/>
                </a:solidFill>
                <a:effectLst>
                  <a:glow rad="1270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Mark 10:35-45</a:t>
            </a:r>
            <a:endParaRPr lang="en-US" sz="4500" b="1" u="sng" dirty="0">
              <a:solidFill>
                <a:srgbClr val="FFFF57"/>
              </a:solidFill>
              <a:effectLst>
                <a:glow rad="127000">
                  <a:schemeClr val="bg2">
                    <a:lumMod val="90000"/>
                    <a:lumOff val="10000"/>
                  </a:schemeClr>
                </a:glow>
                <a:outerShdw blurRad="38100" dist="63500" dir="2700000" algn="tl">
                  <a:schemeClr val="bg1"/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3900" b="1" baseline="30000" dirty="0" smtClean="0">
                <a:solidFill>
                  <a:schemeClr val="tx1"/>
                </a:solidFill>
                <a:effectLst>
                  <a:glow rad="1016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35</a:t>
            </a:r>
            <a:r>
              <a:rPr lang="en-US" sz="3900" b="1" dirty="0" smtClean="0">
                <a:solidFill>
                  <a:schemeClr val="tx1"/>
                </a:solidFill>
                <a:effectLst>
                  <a:glow rad="1016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900" b="1" dirty="0">
                <a:solidFill>
                  <a:schemeClr val="tx1"/>
                </a:solidFill>
                <a:effectLst>
                  <a:glow rad="1016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Then James and John, the sons of Zebedee, came to him. “Teacher,” they said, “we want you to do for us whatever we ask.” </a:t>
            </a:r>
            <a:r>
              <a:rPr lang="en-US" sz="3900" b="1" baseline="30000" dirty="0">
                <a:solidFill>
                  <a:schemeClr val="tx1"/>
                </a:solidFill>
                <a:effectLst>
                  <a:glow rad="1016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36</a:t>
            </a:r>
            <a:r>
              <a:rPr lang="en-US" sz="3900" b="1" dirty="0">
                <a:solidFill>
                  <a:schemeClr val="tx1"/>
                </a:solidFill>
                <a:effectLst>
                  <a:glow rad="1016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 “What do you want me to do for you?” he asked. </a:t>
            </a:r>
            <a:r>
              <a:rPr lang="en-US" sz="3900" b="1" baseline="30000" dirty="0">
                <a:solidFill>
                  <a:schemeClr val="tx1"/>
                </a:solidFill>
                <a:effectLst>
                  <a:glow rad="1016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37</a:t>
            </a:r>
            <a:r>
              <a:rPr lang="en-US" sz="3900" b="1" dirty="0">
                <a:solidFill>
                  <a:schemeClr val="tx1"/>
                </a:solidFill>
                <a:effectLst>
                  <a:glow rad="1016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 They replied, “Let one of us sit at your right and the other at your left in your glory</a:t>
            </a:r>
            <a:r>
              <a:rPr lang="en-US" sz="3900" b="1" dirty="0" smtClean="0">
                <a:solidFill>
                  <a:schemeClr val="tx1"/>
                </a:solidFill>
                <a:effectLst>
                  <a:glow rad="1016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.” </a:t>
            </a:r>
            <a:r>
              <a:rPr lang="en-US" sz="3900" b="1" baseline="30000" dirty="0">
                <a:solidFill>
                  <a:schemeClr val="tx1"/>
                </a:solidFill>
                <a:effectLst>
                  <a:glow rad="1016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38</a:t>
            </a:r>
            <a:r>
              <a:rPr lang="en-US" sz="3900" b="1" dirty="0">
                <a:solidFill>
                  <a:schemeClr val="tx1"/>
                </a:solidFill>
                <a:effectLst>
                  <a:glow rad="1016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 “You don’t know what you are asking,” Jesus said. “Can you drink the cup I drink or be baptized with the baptism I am baptized </a:t>
            </a:r>
            <a:r>
              <a:rPr lang="en-US" sz="3900" b="1" dirty="0" smtClean="0">
                <a:solidFill>
                  <a:schemeClr val="tx1"/>
                </a:solidFill>
                <a:effectLst>
                  <a:glow rad="1016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/>
            </a:r>
            <a:br>
              <a:rPr lang="en-US" sz="3900" b="1" dirty="0" smtClean="0">
                <a:solidFill>
                  <a:schemeClr val="tx1"/>
                </a:solidFill>
                <a:effectLst>
                  <a:glow rad="1016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en-US" sz="3900" b="1" dirty="0" smtClean="0">
                <a:solidFill>
                  <a:schemeClr val="tx1"/>
                </a:solidFill>
                <a:effectLst>
                  <a:glow rad="1016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with</a:t>
            </a:r>
            <a:r>
              <a:rPr lang="en-US" sz="3900" b="1" dirty="0">
                <a:solidFill>
                  <a:schemeClr val="tx1"/>
                </a:solidFill>
                <a:effectLst>
                  <a:glow rad="1016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?” </a:t>
            </a:r>
            <a:endParaRPr lang="en-US" sz="3900" b="1" dirty="0" smtClean="0">
              <a:solidFill>
                <a:schemeClr val="tx1"/>
              </a:solidFill>
              <a:effectLst>
                <a:glow rad="101600">
                  <a:schemeClr val="bg2">
                    <a:lumMod val="90000"/>
                    <a:lumOff val="10000"/>
                  </a:schemeClr>
                </a:glow>
                <a:outerShdw blurRad="38100" dist="63500" dir="2700000" algn="tl">
                  <a:schemeClr val="bg1"/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705600" y="5790843"/>
            <a:ext cx="2209800" cy="1024694"/>
            <a:chOff x="6705600" y="5790843"/>
            <a:chExt cx="2209800" cy="1024694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5600" y="5790843"/>
              <a:ext cx="2209800" cy="1024694"/>
            </a:xfrm>
            <a:prstGeom prst="rect">
              <a:avLst/>
            </a:prstGeom>
          </p:spPr>
        </p:pic>
        <p:cxnSp>
          <p:nvCxnSpPr>
            <p:cNvPr id="10" name="Straight Connector 9"/>
            <p:cNvCxnSpPr/>
            <p:nvPr/>
          </p:nvCxnSpPr>
          <p:spPr>
            <a:xfrm>
              <a:off x="6781800" y="5867400"/>
              <a:ext cx="0" cy="609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1879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atch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41797</TotalTime>
  <Words>719</Words>
  <Application>Microsoft Office PowerPoint</Application>
  <PresentationFormat>On-screen Show (4:3)</PresentationFormat>
  <Paragraphs>46</Paragraphs>
  <Slides>19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Tw Cen MT</vt:lpstr>
      <vt:lpstr>Calibri</vt:lpstr>
      <vt:lpstr>Thatch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Shawn McCracken</dc:creator>
  <cp:lastModifiedBy>Shawn McCracken</cp:lastModifiedBy>
  <cp:revision>585</cp:revision>
  <dcterms:created xsi:type="dcterms:W3CDTF">2011-12-15T15:57:33Z</dcterms:created>
  <dcterms:modified xsi:type="dcterms:W3CDTF">2013-05-11T16:06:39Z</dcterms:modified>
</cp:coreProperties>
</file>