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p="http://schemas.openxmlformats.org/presentationml/2006/main" xmlns:s="http://schemas.openxmlformats.org/officeDocument/2006/sharedTypes" xmlns:r="http://schemas.openxmlformats.org/officeDocument/2006/relationships" saveSubsetFonts="1">
  <p:sldMasterIdLst>
    <p:sldMasterId r:id="rId4" id="2147483648"/>
  </p:sldMasterIdLst>
  <p:notesMasterIdLst>
    <p:notesMasterId r:id="rId5"/>
  </p:notesMasterIdLst>
  <p:sldIdLst>
    <p:sldId r:id="rId6" id="256"/>
    <p:sldId r:id="rId7" id="257"/>
    <p:sldId r:id="rId8" id="258"/>
    <p:sldId r:id="rId9" id="259"/>
    <p:sldId r:id="rId10" id="260"/>
    <p:sldId r:id="rId11" id="261"/>
    <p:sldId r:id="rId12" id="262"/>
    <p:sldId r:id="rId13" id="263"/>
    <p:sldId r:id="rId14" id="264"/>
    <p:sldId r:id="rId15" id="265"/>
    <p:sldId r:id="rId16" id="266"/>
    <p:sldId r:id="rId17" id="267"/>
  </p:sldIdLst>
  <p:sldSz cx="9144000" cy="6858000" type="screen4x3"/>
  <p:notesSz xmlns:c="http://schemas.openxmlformats.org/drawingml/2006/chart" xmlns:pic="http://schemas.openxmlformats.org/drawingml/2006/picture" xmlns:dgm="http://schemas.openxmlformats.org/drawingml/2006/diagram" cx="6858000" cy="9144000"/>
  <p:defaultTextStyle xmlns:c="http://schemas.openxmlformats.org/drawingml/2006/chart" xmlns:pic="http://schemas.openxmlformats.org/drawingml/2006/picture" xmlns:dgm="http://schemas.openxmlformats.org/drawingml/2006/diagram">
    <a:defPPr>
      <a:defRPr lang="en-US">
        <a:uFillTx/>
      </a:defRPr>
    </a:defPPr>
    <a:lvl1pPr algn="l" defTabSz="914400" eaLnBrk="1" hangingPunct="1" latinLnBrk="0" marL="0" rtl="0">
      <a:defRPr kern="1200" sz="1800">
        <a:solidFill>
          <a:schemeClr val="tx1"/>
        </a:solidFill>
        <a:uFillTx/>
        <a:latin typeface="+mn-lt"/>
        <a:ea typeface="+mn-ea"/>
        <a:cs typeface="+mn-cs"/>
      </a:defRPr>
    </a:lvl1pPr>
    <a:lvl2pPr algn="l" defTabSz="914400" eaLnBrk="1" hangingPunct="1" latinLnBrk="0" marL="457200" rtl="0">
      <a:defRPr kern="1200" sz="1800">
        <a:solidFill>
          <a:schemeClr val="tx1"/>
        </a:solidFill>
        <a:uFillTx/>
        <a:latin typeface="+mn-lt"/>
        <a:ea typeface="+mn-ea"/>
        <a:cs typeface="+mn-cs"/>
      </a:defRPr>
    </a:lvl2pPr>
    <a:lvl3pPr algn="l" defTabSz="914400" eaLnBrk="1" hangingPunct="1" latinLnBrk="0" marL="914400" rtl="0">
      <a:defRPr kern="1200" sz="1800">
        <a:solidFill>
          <a:schemeClr val="tx1"/>
        </a:solidFill>
        <a:uFillTx/>
        <a:latin typeface="+mn-lt"/>
        <a:ea typeface="+mn-ea"/>
        <a:cs typeface="+mn-cs"/>
      </a:defRPr>
    </a:lvl3pPr>
    <a:lvl4pPr algn="l" defTabSz="914400" eaLnBrk="1" hangingPunct="1" latinLnBrk="0" marL="1371600" rtl="0">
      <a:defRPr kern="1200" sz="1800">
        <a:solidFill>
          <a:schemeClr val="tx1"/>
        </a:solidFill>
        <a:uFillTx/>
        <a:latin typeface="+mn-lt"/>
        <a:ea typeface="+mn-ea"/>
        <a:cs typeface="+mn-cs"/>
      </a:defRPr>
    </a:lvl4pPr>
    <a:lvl5pPr algn="l" defTabSz="914400" eaLnBrk="1" hangingPunct="1" latinLnBrk="0" marL="1828800" rtl="0">
      <a:defRPr kern="1200" sz="1800">
        <a:solidFill>
          <a:schemeClr val="tx1"/>
        </a:solidFill>
        <a:uFillTx/>
        <a:latin typeface="+mn-lt"/>
        <a:ea typeface="+mn-ea"/>
        <a:cs typeface="+mn-cs"/>
      </a:defRPr>
    </a:lvl5pPr>
    <a:lvl6pPr algn="l" defTabSz="914400" eaLnBrk="1" hangingPunct="1" latinLnBrk="0" marL="2286000" rtl="0">
      <a:defRPr kern="1200" sz="1800">
        <a:solidFill>
          <a:schemeClr val="tx1"/>
        </a:solidFill>
        <a:uFillTx/>
        <a:latin typeface="+mn-lt"/>
        <a:ea typeface="+mn-ea"/>
        <a:cs typeface="+mn-cs"/>
      </a:defRPr>
    </a:lvl6pPr>
    <a:lvl7pPr algn="l" defTabSz="914400" eaLnBrk="1" hangingPunct="1" latinLnBrk="0" marL="2743200" rtl="0">
      <a:defRPr kern="1200" sz="1800">
        <a:solidFill>
          <a:schemeClr val="tx1"/>
        </a:solidFill>
        <a:uFillTx/>
        <a:latin typeface="+mn-lt"/>
        <a:ea typeface="+mn-ea"/>
        <a:cs typeface="+mn-cs"/>
      </a:defRPr>
    </a:lvl7pPr>
    <a:lvl8pPr algn="l" defTabSz="914400" eaLnBrk="1" hangingPunct="1" latinLnBrk="0" marL="3200400" rtl="0">
      <a:defRPr kern="1200" sz="1800">
        <a:solidFill>
          <a:schemeClr val="tx1"/>
        </a:solidFill>
        <a:uFillTx/>
        <a:latin typeface="+mn-lt"/>
        <a:ea typeface="+mn-ea"/>
        <a:cs typeface="+mn-cs"/>
      </a:defRPr>
    </a:lvl8pPr>
    <a:lvl9pPr algn="l" defTabSz="914400" eaLnBrk="1" hangingPunct="1" latinLnBrk="0" marL="3657600" rtl="0">
      <a:defRPr kern="1200" sz="1800">
        <a:solidFill>
          <a:schemeClr val="tx1"/>
        </a:solidFill>
        <a:uFillTx/>
        <a:latin typeface="+mn-lt"/>
        <a:ea typeface="+mn-ea"/>
        <a:cs typeface="+mn-cs"/>
      </a:defRPr>
    </a:lvl9pPr>
  </p:defaultTextStyle>
</p:presentation>
</file>

<file path=ppt/presProps.xml><?xml version="1.0" encoding="utf-8"?>
<p:presentationPr xmlns:a="http://schemas.openxmlformats.org/drawingml/2006/main" xmlns:p="http://schemas.openxmlformats.org/presentationml/2006/main" xmlns:s="http://schemas.openxmlformats.org/officeDocument/2006/sharedTypes" xmlns:r="http://schemas.openxmlformats.org/officeDocument/2006/relationships">
  <p:showPr showNarration="1">
    <p:present/>
    <p:sldAll/>
    <p:penClr xmlns:c="http://schemas.openxmlformats.org/drawingml/2006/chart" xmlns:pic="http://schemas.openxmlformats.org/drawingml/2006/picture" xmlns:dgm="http://schemas.openxmlformats.org/drawingml/2006/diagram">
      <a:srgbClr val="FF0000"/>
    </p:penClr>
  </p:showPr>
</p:presentationPr>
</file>

<file path=ppt/tableStyles.xml><?xml version="1.0" encoding="utf-8"?>
<a:tblStyleLst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def="{5C22544A-7EE6-4342-B048-85BDC9FD1C3A}"/>
</file>

<file path=ppt/viewProps.xml><?xml version="1.0" encoding="utf-8"?>
<p:viewPr xmlns:a="http://schemas.openxmlformats.org/drawingml/2006/main" xmlns:p="http://schemas.openxmlformats.org/presentationml/2006/main" xmlns:s="http://schemas.openxmlformats.org/officeDocument/2006/sharedTypes" xmlns:r="http://schemas.openxmlformats.org/officeDocument/2006/relationships" lastView="sldThumbnailView">
  <p:normalViewPr>
    <p:restoredLeft autoAdjust="0" sz="13212"/>
    <p:restoredTop autoAdjust="0" sz="94676"/>
  </p:normalViewPr>
  <p:slideViewPr>
    <p:cSldViewPr>
      <p:cViewPr>
        <p:scale xmlns:c="http://schemas.openxmlformats.org/drawingml/2006/chart" xmlns:pic="http://schemas.openxmlformats.org/drawingml/2006/picture" xmlns:dgm="http://schemas.openxmlformats.org/drawingml/2006/diagram">
          <a:sx d="100" n="77"/>
          <a:sy d="100" n="77"/>
        </p:scale>
        <p:origin xmlns:c="http://schemas.openxmlformats.org/drawingml/2006/chart" xmlns:pic="http://schemas.openxmlformats.org/drawingml/2006/picture" xmlns:dgm="http://schemas.openxmlformats.org/drawingml/2006/diagram" x="-384" y="-72"/>
      </p:cViewPr>
      <p:guideLst>
        <p:guide orient="horz" pos="2160"/>
        <p:guide pos="2880"/>
      </p:guideLst>
    </p:cSldViewPr>
  </p:slideViewPr>
  <p:outlineViewPr>
    <p:cViewPr>
      <p:scale xmlns:c="http://schemas.openxmlformats.org/drawingml/2006/chart" xmlns:pic="http://schemas.openxmlformats.org/drawingml/2006/picture" xmlns:dgm="http://schemas.openxmlformats.org/drawingml/2006/diagram">
        <a:sx d="100" n="33"/>
        <a:sy d="100" n="33"/>
      </p:scale>
      <p:origin xmlns:c="http://schemas.openxmlformats.org/drawingml/2006/chart" xmlns:pic="http://schemas.openxmlformats.org/drawingml/2006/picture" xmlns:dgm="http://schemas.openxmlformats.org/drawingml/2006/diagram" x="0" y="3084"/>
    </p:cViewPr>
  </p:outlineViewPr>
  <p:notesTextViewPr>
    <p:cViewPr>
      <p:scale xmlns:c="http://schemas.openxmlformats.org/drawingml/2006/chart" xmlns:pic="http://schemas.openxmlformats.org/drawingml/2006/picture" xmlns:dgm="http://schemas.openxmlformats.org/drawingml/2006/diagram">
        <a:sx d="1" n="1"/>
        <a:sy d="1" n="1"/>
      </p:scale>
      <p:origin xmlns:c="http://schemas.openxmlformats.org/drawingml/2006/chart" xmlns:pic="http://schemas.openxmlformats.org/drawingml/2006/picture" xmlns:dgm="http://schemas.openxmlformats.org/drawingml/2006/diagram" x="0" y="0"/>
    </p:cViewPr>
  </p:notesTextViewPr>
  <p:gridSpacing xmlns:c="http://schemas.openxmlformats.org/drawingml/2006/chart" xmlns:pic="http://schemas.openxmlformats.org/drawingml/2006/picture" xmlns:dgm="http://schemas.openxmlformats.org/drawingml/2006/diagram" cx="76200" cy="76200"/>
</p:viewPr>
</file>

<file path=ppt/_rels/presentation.xml.rels><?xml version="1.0" standalone="yes" ?><Relationships xmlns="http://schemas.openxmlformats.org/package/2006/relationships"><Relationship Id="rId1" Target="presProps.xml" Type="http://schemas.openxmlformats.org/officeDocument/2006/relationships/presProps"></Relationship><Relationship Id="rId2" Target="tableStyles.xml" Type="http://schemas.openxmlformats.org/officeDocument/2006/relationships/tableStyles"></Relationship><Relationship Id="rId3" Target="viewProps.xml" Type="http://schemas.openxmlformats.org/officeDocument/2006/relationships/viewProps"></Relationship><Relationship Id="rId4" Target="slideMasters/slideMaster1.xml" Type="http://schemas.openxmlformats.org/officeDocument/2006/relationships/slideMaster"></Relationship><Relationship Id="rId5" Target="notesMasters/notesMaster1.xml" Type="http://schemas.openxmlformats.org/officeDocument/2006/relationships/notesMaster"></Relationship><Relationship Id="rId6" Target="slides/slide1.xml" Type="http://schemas.openxmlformats.org/officeDocument/2006/relationships/slide"></Relationship><Relationship Id="rId7" Target="slides/slide2.xml" Type="http://schemas.openxmlformats.org/officeDocument/2006/relationships/slide"></Relationship><Relationship Id="rId8" Target="slides/slide3.xml" Type="http://schemas.openxmlformats.org/officeDocument/2006/relationships/slide"></Relationship><Relationship Id="rId9" Target="slides/slide4.xml" Type="http://schemas.openxmlformats.org/officeDocument/2006/relationships/slide"></Relationship><Relationship Id="rId10" Target="slides/slide5.xml" Type="http://schemas.openxmlformats.org/officeDocument/2006/relationships/slide"></Relationship><Relationship Id="rId11" Target="slides/slide6.xml" Type="http://schemas.openxmlformats.org/officeDocument/2006/relationships/slide"></Relationship><Relationship Id="rId12" Target="slides/slide7.xml" Type="http://schemas.openxmlformats.org/officeDocument/2006/relationships/slide"></Relationship><Relationship Id="rId13" Target="slides/slide8.xml" Type="http://schemas.openxmlformats.org/officeDocument/2006/relationships/slide"></Relationship><Relationship Id="rId14" Target="slides/slide9.xml" Type="http://schemas.openxmlformats.org/officeDocument/2006/relationships/slide"></Relationship><Relationship Id="rId15" Target="slides/slide10.xml" Type="http://schemas.openxmlformats.org/officeDocument/2006/relationships/slide"></Relationship><Relationship Id="rId16" Target="slides/slide11.xml" Type="http://schemas.openxmlformats.org/officeDocument/2006/relationships/slide"></Relationship><Relationship Id="rId17" Target="slides/slide12.xml" Type="http://schemas.openxmlformats.org/officeDocument/2006/relationships/slide"></Relationship><Relationship Id="rId18" Target="theme/theme1.xml" Type="http://schemas.openxmlformats.org/officeDocument/2006/relationships/theme"></Relationship></Relationships>
</file>

<file path=ppt/notesMasters/_rels/notesMaster1.xml.rels><?xml version="1.0" standalone="yes" ?><Relationships xmlns="http://schemas.openxmlformats.org/package/2006/relationships"><Relationship Id="rId1" Target="../theme/theme2.xml" Type="http://schemas.openxmlformats.org/officeDocument/2006/relationships/theme"></Relationship></Relationships>
</file>

<file path=ppt/notesMasters/notesMaster1.xml><?xml version="1.0" encoding="utf-8"?>
<p:notesMaster xmlns:a="http://schemas.openxmlformats.org/drawingml/2006/main" xmlns:p="http://schemas.openxmlformats.org/presentationml/2006/main" xmlns:s="http://schemas.openxmlformats.org/officeDocument/2006/sharedTypes" xmlns:r="http://schemas.openxmlformats.org/officeDocument/2006/relationships">
  <p:cSld>
    <p:bg>
      <p:bgRef xmlns:c="http://schemas.openxmlformats.org/drawingml/2006/chart" xmlns:pic="http://schemas.openxmlformats.org/drawingml/2006/picture" xmlns:dgm="http://schemas.openxmlformats.org/drawingml/2006/diagram" idx="1001">
        <a:schemeClr val="bg1"/>
      </p:bgRef>
    </p:bg>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Header Placeholder 1"/>
          <p:cNvSpPr xmlns:c="http://schemas.openxmlformats.org/drawingml/2006/chart" xmlns:pic="http://schemas.openxmlformats.org/drawingml/2006/picture" xmlns:dgm="http://schemas.openxmlformats.org/drawingml/2006/diagram">
            <a:spLocks noGrp="1"/>
          </p:cNvSpPr>
          <p:nvPr>
            <p:ph sz="quarter" type="hdr"/>
          </p:nvPr>
        </p:nvSpPr>
        <p:spPr xmlns:c="http://schemas.openxmlformats.org/drawingml/2006/chart" xmlns:pic="http://schemas.openxmlformats.org/drawingml/2006/picture" xmlns:dgm="http://schemas.openxmlformats.org/drawingml/2006/diagram">
          <a:xfrm>
            <a:off x="0" y="0"/>
            <a:ext cx="2971800" cy="457200"/>
          </a:xfrm>
          <a:prstGeom prst="rect">
            <a:avLst/>
          </a:prstGeom>
        </p:spPr>
        <p:txBody xmlns:c="http://schemas.openxmlformats.org/drawingml/2006/chart" xmlns:pic="http://schemas.openxmlformats.org/drawingml/2006/picture" xmlns:dgm="http://schemas.openxmlformats.org/drawingml/2006/diagram">
          <a:bodyPr bIns="45720" lIns="91440" rIns="91440" rtlCol="0" tIns="45720" vert="horz"/>
          <a:lstStyle>
            <a:lvl1pPr algn="l">
              <a:defRPr sz="1200">
                <a:uFillTx/>
              </a:defRPr>
            </a:lvl1pPr>
          </a:lstStyle>
          <a:p>
            <a:endParaRPr lang="en-US">
              <a:uFillTx/>
            </a:endParaRPr>
          </a:p>
        </p:txBody>
      </p:sp>
      <p:sp>
        <p:nvSpPr>
          <p:cNvPr xmlns:c="http://schemas.openxmlformats.org/drawingml/2006/chart" xmlns:pic="http://schemas.openxmlformats.org/drawingml/2006/picture" xmlns:dgm="http://schemas.openxmlformats.org/drawingml/2006/diagram" id="3" name="Date Placeholder 2"/>
          <p:cNvSpPr xmlns:c="http://schemas.openxmlformats.org/drawingml/2006/chart" xmlns:pic="http://schemas.openxmlformats.org/drawingml/2006/picture" xmlns:dgm="http://schemas.openxmlformats.org/drawingml/2006/diagram">
            <a:spLocks noGrp="1"/>
          </p:cNvSpPr>
          <p:nvPr>
            <p:ph idx="1" type="dt"/>
          </p:nvPr>
        </p:nvSpPr>
        <p:spPr xmlns:c="http://schemas.openxmlformats.org/drawingml/2006/chart" xmlns:pic="http://schemas.openxmlformats.org/drawingml/2006/picture" xmlns:dgm="http://schemas.openxmlformats.org/drawingml/2006/diagram">
          <a:xfrm>
            <a:off x="3884613" y="0"/>
            <a:ext cx="2971800" cy="457200"/>
          </a:xfrm>
          <a:prstGeom prst="rect">
            <a:avLst/>
          </a:prstGeom>
        </p:spPr>
        <p:txBody xmlns:c="http://schemas.openxmlformats.org/drawingml/2006/chart" xmlns:pic="http://schemas.openxmlformats.org/drawingml/2006/picture" xmlns:dgm="http://schemas.openxmlformats.org/drawingml/2006/diagram">
          <a:bodyPr bIns="45720" lIns="91440" rIns="91440" rtlCol="0" tIns="45720" vert="horz"/>
          <a:lstStyle>
            <a:lvl1pPr algn="r">
              <a:defRPr sz="1200">
                <a:uFillTx/>
              </a:defRPr>
            </a:lvl1pPr>
          </a:lstStyle>
          <a:p>
            <a:fld id="{BCDCDA8F-EB09-47AF-BD37-E486A9291CAB}"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4" name="Slide Image Placeholder 3"/>
          <p:cNvSpPr xmlns:c="http://schemas.openxmlformats.org/drawingml/2006/chart" xmlns:pic="http://schemas.openxmlformats.org/drawingml/2006/picture" xmlns:dgm="http://schemas.openxmlformats.org/drawingml/2006/diagram">
            <a:spLocks noChangeAspect="1" noGrp="1" noRot="1"/>
          </p:cNvSpPr>
          <p:nvPr>
            <p:ph idx="2" type="sldImg"/>
          </p:nvPr>
        </p:nvSpPr>
        <p:spPr xmlns:c="http://schemas.openxmlformats.org/drawingml/2006/chart" xmlns:pic="http://schemas.openxmlformats.org/drawingml/2006/picture" xmlns:dgm="http://schemas.openxmlformats.org/drawingml/2006/diagram">
          <a:xfrm>
            <a:off x="1143000" y="685800"/>
            <a:ext cx="4572000" cy="3429000"/>
          </a:xfrm>
          <a:prstGeom prst="rect">
            <a:avLst/>
          </a:prstGeom>
          <a:noFill/>
          <a:ln w="12700">
            <a:solidFill>
              <a:srgbClr val="000000"/>
            </a:solidFill>
          </a:ln>
        </p:spPr>
        <p:txBody xmlns:c="http://schemas.openxmlformats.org/drawingml/2006/chart" xmlns:pic="http://schemas.openxmlformats.org/drawingml/2006/picture" xmlns:dgm="http://schemas.openxmlformats.org/drawingml/2006/diagram">
          <a:bodyPr anchor="ctr" bIns="45720" lIns="91440" rIns="91440" rtlCol="0" tIns="45720" vert="horz"/>
          <a:lstStyle/>
          <a:p>
            <a:endParaRPr lang="en-US">
              <a:uFillTx/>
            </a:endParaRPr>
          </a:p>
        </p:txBody>
      </p:sp>
      <p:sp>
        <p:nvSpPr>
          <p:cNvPr xmlns:c="http://schemas.openxmlformats.org/drawingml/2006/chart" xmlns:pic="http://schemas.openxmlformats.org/drawingml/2006/picture" xmlns:dgm="http://schemas.openxmlformats.org/drawingml/2006/diagram" id="5" name="Notes Placeholder 4"/>
          <p:cNvSpPr xmlns:c="http://schemas.openxmlformats.org/drawingml/2006/chart" xmlns:pic="http://schemas.openxmlformats.org/drawingml/2006/picture" xmlns:dgm="http://schemas.openxmlformats.org/drawingml/2006/diagram">
            <a:spLocks noGrp="1"/>
          </p:cNvSpPr>
          <p:nvPr>
            <p:ph idx="3" sz="quarter" type="body"/>
          </p:nvPr>
        </p:nvSpPr>
        <p:spPr xmlns:c="http://schemas.openxmlformats.org/drawingml/2006/chart" xmlns:pic="http://schemas.openxmlformats.org/drawingml/2006/picture" xmlns:dgm="http://schemas.openxmlformats.org/drawingml/2006/diagram">
          <a:xfrm>
            <a:off x="685800" y="4343400"/>
            <a:ext cx="5486400" cy="4114800"/>
          </a:xfrm>
          <a:prstGeom prst="rect">
            <a:avLst/>
          </a:prstGeom>
        </p:spPr>
        <p:txBody xmlns:c="http://schemas.openxmlformats.org/drawingml/2006/chart" xmlns:pic="http://schemas.openxmlformats.org/drawingml/2006/picture" xmlns:dgm="http://schemas.openxmlformats.org/drawingml/2006/diagram">
          <a:bodyPr bIns="45720" lIns="91440" rIns="91440" rtlCol="0" tIns="45720" vert="horz"/>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4" sz="quarter" type="ftr"/>
          </p:nvPr>
        </p:nvSpPr>
        <p:spPr xmlns:c="http://schemas.openxmlformats.org/drawingml/2006/chart" xmlns:pic="http://schemas.openxmlformats.org/drawingml/2006/picture" xmlns:dgm="http://schemas.openxmlformats.org/drawingml/2006/diagram">
          <a:xfrm>
            <a:off x="0" y="8685213"/>
            <a:ext cx="2971800" cy="457200"/>
          </a:xfrm>
          <a:prstGeom prst="rect">
            <a:avLst/>
          </a:prstGeom>
        </p:spPr>
        <p:txBody xmlns:c="http://schemas.openxmlformats.org/drawingml/2006/chart" xmlns:pic="http://schemas.openxmlformats.org/drawingml/2006/picture" xmlns:dgm="http://schemas.openxmlformats.org/drawingml/2006/diagram">
          <a:bodyPr anchor="b" bIns="45720" lIns="91440" rIns="91440" rtlCol="0" tIns="45720" vert="horz"/>
          <a:lstStyle>
            <a:lvl1pPr algn="l">
              <a:defRPr sz="1200">
                <a:uFillTx/>
              </a:defRPr>
            </a:lvl1p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5" sz="quarter" type="sldNum"/>
          </p:nvPr>
        </p:nvSpPr>
        <p:spPr xmlns:c="http://schemas.openxmlformats.org/drawingml/2006/chart" xmlns:pic="http://schemas.openxmlformats.org/drawingml/2006/picture" xmlns:dgm="http://schemas.openxmlformats.org/drawingml/2006/diagram">
          <a:xfrm>
            <a:off x="3884613" y="8685213"/>
            <a:ext cx="2971800" cy="457200"/>
          </a:xfrm>
          <a:prstGeom prst="rect">
            <a:avLst/>
          </a:prstGeom>
        </p:spPr>
        <p:txBody xmlns:c="http://schemas.openxmlformats.org/drawingml/2006/chart" xmlns:pic="http://schemas.openxmlformats.org/drawingml/2006/picture" xmlns:dgm="http://schemas.openxmlformats.org/drawingml/2006/diagram">
          <a:bodyPr anchor="b" bIns="45720" lIns="91440" rIns="91440" rtlCol="0" tIns="45720" vert="horz"/>
          <a:lstStyle>
            <a:lvl1pPr algn="r">
              <a:defRPr sz="1200">
                <a:uFillTx/>
              </a:defRPr>
            </a:lvl1pPr>
          </a:lstStyle>
          <a:p>
            <a:fld id="{0C6AB43F-26F5-43D7-90B9-BEF9741E38B7}" type="slidenum">
              <a:rPr lang="en-US" smtClean="0">
                <a:uFillTx/>
              </a:rPr>
              <a:t>‹#›</a:t>
            </a:fld>
            <a:endParaRPr lang="en-US">
              <a:uFillTx/>
            </a:endParaRPr>
          </a:p>
        </p:txBody>
      </p:sp>
    </p:spTree>
  </p:cSld>
  <p:clrMap xmlns:c="http://schemas.openxmlformats.org/drawingml/2006/chart" xmlns:pic="http://schemas.openxmlformats.org/drawingml/2006/picture" xmlns:dgm="http://schemas.openxmlformats.org/drawingml/2006/diagram" accent1="accent1" accent2="accent2" accent3="accent3" accent4="accent4" accent5="accent5" accent6="accent6" bg1="lt1" bg2="lt2" folHlink="folHlink" hlink="hlink" tx1="dk1" tx2="dk2"/>
  <p:notesStyle xmlns:c="http://schemas.openxmlformats.org/drawingml/2006/chart" xmlns:pic="http://schemas.openxmlformats.org/drawingml/2006/picture" xmlns:dgm="http://schemas.openxmlformats.org/drawingml/2006/diagram">
    <a:lvl1pPr algn="l" defTabSz="914400" eaLnBrk="1" hangingPunct="1" latinLnBrk="0" marL="0" rtl="0">
      <a:defRPr kern="1200" sz="1200">
        <a:solidFill>
          <a:schemeClr val="tx1"/>
        </a:solidFill>
        <a:uFillTx/>
        <a:latin typeface="+mn-lt"/>
        <a:ea typeface="+mn-ea"/>
        <a:cs typeface="+mn-cs"/>
      </a:defRPr>
    </a:lvl1pPr>
    <a:lvl2pPr algn="l" defTabSz="914400" eaLnBrk="1" hangingPunct="1" latinLnBrk="0" marL="457200" rtl="0">
      <a:defRPr kern="1200" sz="1200">
        <a:solidFill>
          <a:schemeClr val="tx1"/>
        </a:solidFill>
        <a:uFillTx/>
        <a:latin typeface="+mn-lt"/>
        <a:ea typeface="+mn-ea"/>
        <a:cs typeface="+mn-cs"/>
      </a:defRPr>
    </a:lvl2pPr>
    <a:lvl3pPr algn="l" defTabSz="914400" eaLnBrk="1" hangingPunct="1" latinLnBrk="0" marL="914400" rtl="0">
      <a:defRPr kern="1200" sz="1200">
        <a:solidFill>
          <a:schemeClr val="tx1"/>
        </a:solidFill>
        <a:uFillTx/>
        <a:latin typeface="+mn-lt"/>
        <a:ea typeface="+mn-ea"/>
        <a:cs typeface="+mn-cs"/>
      </a:defRPr>
    </a:lvl3pPr>
    <a:lvl4pPr algn="l" defTabSz="914400" eaLnBrk="1" hangingPunct="1" latinLnBrk="0" marL="1371600" rtl="0">
      <a:defRPr kern="1200" sz="1200">
        <a:solidFill>
          <a:schemeClr val="tx1"/>
        </a:solidFill>
        <a:uFillTx/>
        <a:latin typeface="+mn-lt"/>
        <a:ea typeface="+mn-ea"/>
        <a:cs typeface="+mn-cs"/>
      </a:defRPr>
    </a:lvl4pPr>
    <a:lvl5pPr algn="l" defTabSz="914400" eaLnBrk="1" hangingPunct="1" latinLnBrk="0" marL="1828800" rtl="0">
      <a:defRPr kern="1200" sz="1200">
        <a:solidFill>
          <a:schemeClr val="tx1"/>
        </a:solidFill>
        <a:uFillTx/>
        <a:latin typeface="+mn-lt"/>
        <a:ea typeface="+mn-ea"/>
        <a:cs typeface="+mn-cs"/>
      </a:defRPr>
    </a:lvl5pPr>
    <a:lvl6pPr algn="l" defTabSz="914400" eaLnBrk="1" hangingPunct="1" latinLnBrk="0" marL="2286000" rtl="0">
      <a:defRPr kern="1200" sz="1200">
        <a:solidFill>
          <a:schemeClr val="tx1"/>
        </a:solidFill>
        <a:uFillTx/>
        <a:latin typeface="+mn-lt"/>
        <a:ea typeface="+mn-ea"/>
        <a:cs typeface="+mn-cs"/>
      </a:defRPr>
    </a:lvl6pPr>
    <a:lvl7pPr algn="l" defTabSz="914400" eaLnBrk="1" hangingPunct="1" latinLnBrk="0" marL="2743200" rtl="0">
      <a:defRPr kern="1200" sz="1200">
        <a:solidFill>
          <a:schemeClr val="tx1"/>
        </a:solidFill>
        <a:uFillTx/>
        <a:latin typeface="+mn-lt"/>
        <a:ea typeface="+mn-ea"/>
        <a:cs typeface="+mn-cs"/>
      </a:defRPr>
    </a:lvl7pPr>
    <a:lvl8pPr algn="l" defTabSz="914400" eaLnBrk="1" hangingPunct="1" latinLnBrk="0" marL="3200400" rtl="0">
      <a:defRPr kern="1200" sz="1200">
        <a:solidFill>
          <a:schemeClr val="tx1"/>
        </a:solidFill>
        <a:uFillTx/>
        <a:latin typeface="+mn-lt"/>
        <a:ea typeface="+mn-ea"/>
        <a:cs typeface="+mn-cs"/>
      </a:defRPr>
    </a:lvl8pPr>
    <a:lvl9pPr algn="l" defTabSz="914400" eaLnBrk="1" hangingPunct="1" latinLnBrk="0" marL="3657600" rtl="0">
      <a:defRPr kern="1200" sz="1200">
        <a:solidFill>
          <a:schemeClr val="tx1"/>
        </a:solidFill>
        <a:uFillTx/>
        <a:latin typeface="+mn-lt"/>
        <a:ea typeface="+mn-ea"/>
        <a:cs typeface="+mn-cs"/>
      </a:defRPr>
    </a:lvl9pPr>
  </p:notesStyle>
</p:notesMaster>
</file>

<file path=ppt/notesSlides/_rels/notesSlide1.xml.rels><?xml version="1.0" standalone="yes" ?><Relationships xmlns="http://schemas.openxmlformats.org/package/2006/relationships"><Relationship Id="rId1" Target="../slides/slide3.xml" Type="http://schemas.openxmlformats.org/officeDocument/2006/relationships/slide"></Relationship><Relationship Id="rId2" Target="../notesMasters/notesMaster1.xml" Type="http://schemas.openxmlformats.org/officeDocument/2006/relationships/notesMaster"></Relationship></Relationships>
</file>

<file path=ppt/notesSlides/_rels/notesSlide2.xml.rels><?xml version="1.0" standalone="yes" ?><Relationships xmlns="http://schemas.openxmlformats.org/package/2006/relationships"><Relationship Id="rId1" Target="../slides/slide4.xml" Type="http://schemas.openxmlformats.org/officeDocument/2006/relationships/slide"></Relationship><Relationship Id="rId2" Target="../notesMasters/notesMaster1.xml" Type="http://schemas.openxmlformats.org/officeDocument/2006/relationships/notesMaster"></Relationship></Relationships>
</file>

<file path=ppt/notesSlides/notesSlide1.xml><?xml version="1.0" encoding="utf-8"?>
<p:notes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Slide Image Placeholder 1"/>
          <p:cNvSpPr xmlns:c="http://schemas.openxmlformats.org/drawingml/2006/chart" xmlns:pic="http://schemas.openxmlformats.org/drawingml/2006/picture" xmlns:dgm="http://schemas.openxmlformats.org/drawingml/2006/diagram">
            <a:spLocks noChangeAspect="1" noGrp="1" noRot="1"/>
          </p:cNvSpPr>
          <p:nvPr>
            <p:ph type="sldImg"/>
          </p:nvPr>
        </p:nvSpPr>
        <p:spPr xmlns:c="http://schemas.openxmlformats.org/drawingml/2006/chart" xmlns:pic="http://schemas.openxmlformats.org/drawingml/2006/picture" xmlns:dgm="http://schemas.openxmlformats.org/drawingml/2006/diagram"/>
      </p:sp>
      <p:sp>
        <p:nvSpPr>
          <p:cNvPr xmlns:c="http://schemas.openxmlformats.org/drawingml/2006/chart" xmlns:pic="http://schemas.openxmlformats.org/drawingml/2006/picture" xmlns:dgm="http://schemas.openxmlformats.org/drawingml/2006/diagram" id="3" name="Notes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dirty="0" lang="en-US">
              <a:uFillTx/>
            </a:endParaRPr>
          </a:p>
        </p:txBody>
      </p:sp>
      <p:sp>
        <p:nvSpPr>
          <p:cNvPr xmlns:c="http://schemas.openxmlformats.org/drawingml/2006/chart" xmlns:pic="http://schemas.openxmlformats.org/drawingml/2006/picture" xmlns:dgm="http://schemas.openxmlformats.org/drawingml/2006/diagram" id="4" name="Slide Number Placeholder 3"/>
          <p:cNvSpPr xmlns:c="http://schemas.openxmlformats.org/drawingml/2006/chart" xmlns:pic="http://schemas.openxmlformats.org/drawingml/2006/picture" xmlns:dgm="http://schemas.openxmlformats.org/drawingml/2006/diagram">
            <a:spLocks noGrp="1"/>
          </p:cNvSpPr>
          <p:nvPr>
            <p:ph idx="10"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0C6AB43F-26F5-43D7-90B9-BEF9741E38B7}" type="slidenum">
              <a:rPr lang="en-US" smtClean="0">
                <a:uFillTx/>
              </a:rPr>
              <a:t>3</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notes>
</file>

<file path=ppt/notesSlides/notesSlide2.xml><?xml version="1.0" encoding="utf-8"?>
<p:notes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Slide Image Placeholder 1"/>
          <p:cNvSpPr xmlns:c="http://schemas.openxmlformats.org/drawingml/2006/chart" xmlns:pic="http://schemas.openxmlformats.org/drawingml/2006/picture" xmlns:dgm="http://schemas.openxmlformats.org/drawingml/2006/diagram">
            <a:spLocks noChangeAspect="1" noGrp="1" noRot="1"/>
          </p:cNvSpPr>
          <p:nvPr>
            <p:ph type="sldImg"/>
          </p:nvPr>
        </p:nvSpPr>
        <p:spPr xmlns:c="http://schemas.openxmlformats.org/drawingml/2006/chart" xmlns:pic="http://schemas.openxmlformats.org/drawingml/2006/picture" xmlns:dgm="http://schemas.openxmlformats.org/drawingml/2006/diagram"/>
      </p:sp>
      <p:sp>
        <p:nvSpPr>
          <p:cNvPr xmlns:c="http://schemas.openxmlformats.org/drawingml/2006/chart" xmlns:pic="http://schemas.openxmlformats.org/drawingml/2006/picture" xmlns:dgm="http://schemas.openxmlformats.org/drawingml/2006/diagram" id="3" name="Notes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dirty="0" lang="en-US">
              <a:uFillTx/>
            </a:endParaRPr>
          </a:p>
        </p:txBody>
      </p:sp>
      <p:sp>
        <p:nvSpPr>
          <p:cNvPr xmlns:c="http://schemas.openxmlformats.org/drawingml/2006/chart" xmlns:pic="http://schemas.openxmlformats.org/drawingml/2006/picture" xmlns:dgm="http://schemas.openxmlformats.org/drawingml/2006/diagram" id="4" name="Slide Number Placeholder 3"/>
          <p:cNvSpPr xmlns:c="http://schemas.openxmlformats.org/drawingml/2006/chart" xmlns:pic="http://schemas.openxmlformats.org/drawingml/2006/picture" xmlns:dgm="http://schemas.openxmlformats.org/drawingml/2006/diagram">
            <a:spLocks noGrp="1"/>
          </p:cNvSpPr>
          <p:nvPr>
            <p:ph idx="10"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0C6AB43F-26F5-43D7-90B9-BEF9741E38B7}" type="slidenum">
              <a:rPr lang="en-US" smtClean="0">
                <a:uFillTx/>
              </a:rPr>
              <a:t>4</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notes>
</file>

<file path=ppt/slideLayouts/_rels/slideLayout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0.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2.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3.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4.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5.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6.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7.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8.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9.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slideLayout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
  <p:cSld name="Title Slide">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ctrTitle"/>
          </p:nvPr>
        </p:nvSpPr>
        <p:spPr xmlns:c="http://schemas.openxmlformats.org/drawingml/2006/chart" xmlns:pic="http://schemas.openxmlformats.org/drawingml/2006/picture" xmlns:dgm="http://schemas.openxmlformats.org/drawingml/2006/diagram">
          <a:xfrm>
            <a:off x="685800" y="2130425"/>
            <a:ext cx="7772400" cy="1470025"/>
          </a:xfrm>
        </p:spPr>
        <p:txBody xmlns:c="http://schemas.openxmlformats.org/drawingml/2006/chart" xmlns:pic="http://schemas.openxmlformats.org/drawingml/2006/picture" xmlns:dgm="http://schemas.openxmlformats.org/drawingml/2006/diagram">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Subtitle 2"/>
          <p:cNvSpPr xmlns:c="http://schemas.openxmlformats.org/drawingml/2006/chart" xmlns:pic="http://schemas.openxmlformats.org/drawingml/2006/picture" xmlns:dgm="http://schemas.openxmlformats.org/drawingml/2006/diagram">
            <a:spLocks noGrp="1"/>
          </p:cNvSpPr>
          <p:nvPr>
            <p:ph idx="1" type="subTitle"/>
          </p:nvPr>
        </p:nvSpPr>
        <p:spPr xmlns:c="http://schemas.openxmlformats.org/drawingml/2006/chart" xmlns:pic="http://schemas.openxmlformats.org/drawingml/2006/picture" xmlns:dgm="http://schemas.openxmlformats.org/drawingml/2006/diagram">
          <a:xfrm>
            <a:off x="1371600" y="3886200"/>
            <a:ext cx="6400800" cy="1752600"/>
          </a:xfrm>
        </p:spPr>
        <p:txBody xmlns:c="http://schemas.openxmlformats.org/drawingml/2006/chart" xmlns:pic="http://schemas.openxmlformats.org/drawingml/2006/picture" xmlns:dgm="http://schemas.openxmlformats.org/drawingml/2006/diagram">
          <a:bodyPr/>
          <a:lstStyle>
            <a:lvl1pPr algn="ctr" indent="0" marL="0">
              <a:buNone/>
              <a:defRPr>
                <a:solidFill>
                  <a:schemeClr val="tx1">
                    <a:tint val="75000"/>
                  </a:schemeClr>
                </a:solidFill>
                <a:uFillTx/>
              </a:defRPr>
            </a:lvl1pPr>
            <a:lvl2pPr algn="ctr" indent="0" marL="457200">
              <a:buNone/>
              <a:defRPr>
                <a:solidFill>
                  <a:schemeClr val="tx1">
                    <a:tint val="75000"/>
                  </a:schemeClr>
                </a:solidFill>
                <a:uFillTx/>
              </a:defRPr>
            </a:lvl2pPr>
            <a:lvl3pPr algn="ctr" indent="0" marL="914400">
              <a:buNone/>
              <a:defRPr>
                <a:solidFill>
                  <a:schemeClr val="tx1">
                    <a:tint val="75000"/>
                  </a:schemeClr>
                </a:solidFill>
                <a:uFillTx/>
              </a:defRPr>
            </a:lvl3pPr>
            <a:lvl4pPr algn="ctr" indent="0" marL="1371600">
              <a:buNone/>
              <a:defRPr>
                <a:solidFill>
                  <a:schemeClr val="tx1">
                    <a:tint val="75000"/>
                  </a:schemeClr>
                </a:solidFill>
                <a:uFillTx/>
              </a:defRPr>
            </a:lvl4pPr>
            <a:lvl5pPr algn="ctr" indent="0" marL="1828800">
              <a:buNone/>
              <a:defRPr>
                <a:solidFill>
                  <a:schemeClr val="tx1">
                    <a:tint val="75000"/>
                  </a:schemeClr>
                </a:solidFill>
                <a:uFillTx/>
              </a:defRPr>
            </a:lvl5pPr>
            <a:lvl6pPr algn="ctr" indent="0" marL="2286000">
              <a:buNone/>
              <a:defRPr>
                <a:solidFill>
                  <a:schemeClr val="tx1">
                    <a:tint val="75000"/>
                  </a:schemeClr>
                </a:solidFill>
                <a:uFillTx/>
              </a:defRPr>
            </a:lvl6pPr>
            <a:lvl7pPr algn="ctr" indent="0" marL="2743200">
              <a:buNone/>
              <a:defRPr>
                <a:solidFill>
                  <a:schemeClr val="tx1">
                    <a:tint val="75000"/>
                  </a:schemeClr>
                </a:solidFill>
                <a:uFillTx/>
              </a:defRPr>
            </a:lvl7pPr>
            <a:lvl8pPr algn="ctr" indent="0" marL="3200400">
              <a:buNone/>
              <a:defRPr>
                <a:solidFill>
                  <a:schemeClr val="tx1">
                    <a:tint val="75000"/>
                  </a:schemeClr>
                </a:solidFill>
                <a:uFillTx/>
              </a:defRPr>
            </a:lvl8pPr>
            <a:lvl9pPr algn="ctr" indent="0" marL="3657600">
              <a:buNone/>
              <a:defRPr>
                <a:solidFill>
                  <a:schemeClr val="tx1">
                    <a:tint val="75000"/>
                  </a:schemeClr>
                </a:solidFill>
                <a:uFillTx/>
              </a:defRPr>
            </a:lvl9pPr>
          </a:lstStyle>
          <a:p>
            <a:r>
              <a:rPr lang="en-US" smtClean="0">
                <a:uFillTx/>
              </a:rPr>
              <a:t>Click to edit Master subtitle style</a:t>
            </a:r>
            <a:endParaRPr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0.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x">
  <p:cSld name="Title and Vertical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itleAndTx">
  <p:cSld name="Vertical Title and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Vertical Title 1"/>
          <p:cNvSpPr xmlns:c="http://schemas.openxmlformats.org/drawingml/2006/chart" xmlns:pic="http://schemas.openxmlformats.org/drawingml/2006/picture" xmlns:dgm="http://schemas.openxmlformats.org/drawingml/2006/diagram">
            <a:spLocks noGrp="1"/>
          </p:cNvSpPr>
          <p:nvPr>
            <p:ph orient="vert" type="title"/>
          </p:nvPr>
        </p:nvSpPr>
        <p:spPr xmlns:c="http://schemas.openxmlformats.org/drawingml/2006/chart" xmlns:pic="http://schemas.openxmlformats.org/drawingml/2006/picture" xmlns:dgm="http://schemas.openxmlformats.org/drawingml/2006/diagram">
          <a:xfrm>
            <a:off x="6629400" y="274638"/>
            <a:ext cx="2057400" cy="5851525"/>
          </a:xfrm>
        </p:spPr>
        <p:txBody xmlns:c="http://schemas.openxmlformats.org/drawingml/2006/chart" xmlns:pic="http://schemas.openxmlformats.org/drawingml/2006/picture" xmlns:dgm="http://schemas.openxmlformats.org/drawingml/2006/diagram">
          <a:bodyPr vert="eaVert"/>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a:xfrm>
            <a:off x="457200" y="274638"/>
            <a:ext cx="6019800" cy="5851525"/>
          </a:xfrm>
        </p:spPr>
        <p:txBody xmlns:c="http://schemas.openxmlformats.org/drawingml/2006/chart" xmlns:pic="http://schemas.openxmlformats.org/drawingml/2006/picture" xmlns:dgm="http://schemas.openxmlformats.org/drawingml/2006/diagram">
          <a:bodyPr vert="eaVert"/>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2.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
  <p:cSld name="Title and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3.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secHead">
  <p:cSld name="Section Header">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722313" y="4406900"/>
            <a:ext cx="7772400" cy="1362075"/>
          </a:xfrm>
        </p:spPr>
        <p:txBody xmlns:c="http://schemas.openxmlformats.org/drawingml/2006/chart" xmlns:pic="http://schemas.openxmlformats.org/drawingml/2006/picture" xmlns:dgm="http://schemas.openxmlformats.org/drawingml/2006/diagram">
          <a:bodyPr anchor="t"/>
          <a:lstStyle>
            <a:lvl1pPr algn="l">
              <a:defRPr b="1" cap="all" sz="4000">
                <a:uFillTx/>
              </a:defRPr>
            </a:lvl1p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722313" y="2906713"/>
            <a:ext cx="7772400" cy="1500187"/>
          </a:xfrm>
        </p:spPr>
        <p:txBody xmlns:c="http://schemas.openxmlformats.org/drawingml/2006/chart" xmlns:pic="http://schemas.openxmlformats.org/drawingml/2006/picture" xmlns:dgm="http://schemas.openxmlformats.org/drawingml/2006/diagram">
          <a:bodyPr anchor="b"/>
          <a:lstStyle>
            <a:lvl1pPr indent="0" marL="0">
              <a:buNone/>
              <a:defRPr sz="2000">
                <a:solidFill>
                  <a:schemeClr val="tx1">
                    <a:tint val="75000"/>
                  </a:schemeClr>
                </a:solidFill>
                <a:uFillTx/>
              </a:defRPr>
            </a:lvl1pPr>
            <a:lvl2pPr indent="0" marL="457200">
              <a:buNone/>
              <a:defRPr sz="1800">
                <a:solidFill>
                  <a:schemeClr val="tx1">
                    <a:tint val="75000"/>
                  </a:schemeClr>
                </a:solidFill>
                <a:uFillTx/>
              </a:defRPr>
            </a:lvl2pPr>
            <a:lvl3pPr indent="0" marL="914400">
              <a:buNone/>
              <a:defRPr sz="1600">
                <a:solidFill>
                  <a:schemeClr val="tx1">
                    <a:tint val="75000"/>
                  </a:schemeClr>
                </a:solidFill>
                <a:uFillTx/>
              </a:defRPr>
            </a:lvl3pPr>
            <a:lvl4pPr indent="0" marL="1371600">
              <a:buNone/>
              <a:defRPr sz="1400">
                <a:solidFill>
                  <a:schemeClr val="tx1">
                    <a:tint val="75000"/>
                  </a:schemeClr>
                </a:solidFill>
                <a:uFillTx/>
              </a:defRPr>
            </a:lvl4pPr>
            <a:lvl5pPr indent="0" marL="1828800">
              <a:buNone/>
              <a:defRPr sz="1400">
                <a:solidFill>
                  <a:schemeClr val="tx1">
                    <a:tint val="75000"/>
                  </a:schemeClr>
                </a:solidFill>
                <a:uFillTx/>
              </a:defRPr>
            </a:lvl5pPr>
            <a:lvl6pPr indent="0" marL="2286000">
              <a:buNone/>
              <a:defRPr sz="1400">
                <a:solidFill>
                  <a:schemeClr val="tx1">
                    <a:tint val="75000"/>
                  </a:schemeClr>
                </a:solidFill>
                <a:uFillTx/>
              </a:defRPr>
            </a:lvl6pPr>
            <a:lvl7pPr indent="0" marL="2743200">
              <a:buNone/>
              <a:defRPr sz="1400">
                <a:solidFill>
                  <a:schemeClr val="tx1">
                    <a:tint val="75000"/>
                  </a:schemeClr>
                </a:solidFill>
                <a:uFillTx/>
              </a:defRPr>
            </a:lvl7pPr>
            <a:lvl8pPr indent="0" marL="3200400">
              <a:buNone/>
              <a:defRPr sz="1400">
                <a:solidFill>
                  <a:schemeClr val="tx1">
                    <a:tint val="75000"/>
                  </a:schemeClr>
                </a:solidFill>
                <a:uFillTx/>
              </a:defRPr>
            </a:lvl8pPr>
            <a:lvl9pPr indent="0" marL="3657600">
              <a:buNone/>
              <a:defRPr sz="1400">
                <a:solidFill>
                  <a:schemeClr val="tx1">
                    <a:tint val="75000"/>
                  </a:schemeClr>
                </a:solidFill>
                <a:uFillTx/>
              </a:defRPr>
            </a:lvl9pPr>
          </a:lstStyle>
          <a:p>
            <a:pPr lvl="0"/>
            <a:r>
              <a:rPr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4.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Obj">
  <p:cSld name="Two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sz="half"/>
          </p:nvPr>
        </p:nvSpPr>
        <p:spPr xmlns:c="http://schemas.openxmlformats.org/drawingml/2006/chart" xmlns:pic="http://schemas.openxmlformats.org/drawingml/2006/picture" xmlns:dgm="http://schemas.openxmlformats.org/drawingml/2006/diagram">
          <a:xfrm>
            <a:off x="457200" y="1600200"/>
            <a:ext cx="4038600" cy="4525963"/>
          </a:xfrm>
        </p:spPr>
        <p:txBody xmlns:c="http://schemas.openxmlformats.org/drawingml/2006/chart" xmlns:pic="http://schemas.openxmlformats.org/drawingml/2006/picture" xmlns:dgm="http://schemas.openxmlformats.org/drawingml/2006/diagram">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2" sz="half"/>
          </p:nvPr>
        </p:nvSpPr>
        <p:spPr xmlns:c="http://schemas.openxmlformats.org/drawingml/2006/chart" xmlns:pic="http://schemas.openxmlformats.org/drawingml/2006/picture" xmlns:dgm="http://schemas.openxmlformats.org/drawingml/2006/diagram">
          <a:xfrm>
            <a:off x="4648200" y="1600200"/>
            <a:ext cx="4038600" cy="4525963"/>
          </a:xfrm>
        </p:spPr>
        <p:txBody xmlns:c="http://schemas.openxmlformats.org/drawingml/2006/chart" xmlns:pic="http://schemas.openxmlformats.org/drawingml/2006/picture" xmlns:dgm="http://schemas.openxmlformats.org/drawingml/2006/diagram">
          <a:bodyPr/>
          <a:lstStyle>
            <a:lvl1pPr>
              <a:defRPr sz="2800">
                <a:uFillTx/>
              </a:defRPr>
            </a:lvl1pPr>
            <a:lvl2pPr>
              <a:defRPr sz="2400">
                <a:uFillTx/>
              </a:defRPr>
            </a:lvl2pPr>
            <a:lvl3pPr>
              <a:defRPr sz="2000">
                <a:uFillTx/>
              </a:defRPr>
            </a:lvl3pPr>
            <a:lvl4pPr>
              <a:defRPr sz="1800">
                <a:uFillTx/>
              </a:defRPr>
            </a:lvl4pPr>
            <a:lvl5pPr>
              <a:defRPr sz="1800">
                <a:uFillTx/>
              </a:defRPr>
            </a:lvl5pPr>
            <a:lvl6pPr>
              <a:defRPr sz="1800">
                <a:uFillTx/>
              </a:defRPr>
            </a:lvl6pPr>
            <a:lvl7pPr>
              <a:defRPr sz="1800">
                <a:uFillTx/>
              </a:defRPr>
            </a:lvl7pPr>
            <a:lvl8pPr>
              <a:defRPr sz="1800">
                <a:uFillTx/>
              </a:defRPr>
            </a:lvl8pPr>
            <a:lvl9pPr>
              <a:defRPr sz="18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5.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TxTwoObj">
  <p:cSld name="Comparis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lvl1pPr>
              <a:defRPr>
                <a:uFillTx/>
              </a:defRPr>
            </a:lvl1p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535113"/>
            <a:ext cx="4040188" cy="639762"/>
          </a:xfrm>
        </p:spPr>
        <p:txBody xmlns:c="http://schemas.openxmlformats.org/drawingml/2006/chart" xmlns:pic="http://schemas.openxmlformats.org/drawingml/2006/picture" xmlns:dgm="http://schemas.openxmlformats.org/drawingml/2006/diagram">
          <a:bodyPr anchor="b"/>
          <a:lstStyle>
            <a:lvl1pPr indent="0" marL="0">
              <a:buNone/>
              <a:defRPr b="1" sz="2400">
                <a:uFillTx/>
              </a:defRPr>
            </a:lvl1pPr>
            <a:lvl2pPr indent="0" marL="457200">
              <a:buNone/>
              <a:defRPr b="1" sz="2000">
                <a:uFillTx/>
              </a:defRPr>
            </a:lvl2pPr>
            <a:lvl3pPr indent="0" marL="914400">
              <a:buNone/>
              <a:defRPr b="1" sz="1800">
                <a:uFillTx/>
              </a:defRPr>
            </a:lvl3pPr>
            <a:lvl4pPr indent="0" marL="1371600">
              <a:buNone/>
              <a:defRPr b="1" sz="1600">
                <a:uFillTx/>
              </a:defRPr>
            </a:lvl4pPr>
            <a:lvl5pPr indent="0" marL="1828800">
              <a:buNone/>
              <a:defRPr b="1" sz="1600">
                <a:uFillTx/>
              </a:defRPr>
            </a:lvl5pPr>
            <a:lvl6pPr indent="0" marL="2286000">
              <a:buNone/>
              <a:defRPr b="1" sz="1600">
                <a:uFillTx/>
              </a:defRPr>
            </a:lvl6pPr>
            <a:lvl7pPr indent="0" marL="2743200">
              <a:buNone/>
              <a:defRPr b="1" sz="1600">
                <a:uFillTx/>
              </a:defRPr>
            </a:lvl7pPr>
            <a:lvl8pPr indent="0" marL="3200400">
              <a:buNone/>
              <a:defRPr b="1" sz="1600">
                <a:uFillTx/>
              </a:defRPr>
            </a:lvl8pPr>
            <a:lvl9pPr indent="0" marL="3657600">
              <a:buNone/>
              <a:defRPr b="1" sz="1600">
                <a:uFillTx/>
              </a:defRPr>
            </a:lvl9pPr>
          </a:lstStyle>
          <a:p>
            <a:pPr lvl="0"/>
            <a:r>
              <a:rPr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2" sz="half"/>
          </p:nvPr>
        </p:nvSpPr>
        <p:spPr xmlns:c="http://schemas.openxmlformats.org/drawingml/2006/chart" xmlns:pic="http://schemas.openxmlformats.org/drawingml/2006/picture" xmlns:dgm="http://schemas.openxmlformats.org/drawingml/2006/diagram">
          <a:xfrm>
            <a:off x="457200" y="2174875"/>
            <a:ext cx="4040188" cy="3951288"/>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5" name="Text Placeholder 4"/>
          <p:cNvSpPr xmlns:c="http://schemas.openxmlformats.org/drawingml/2006/chart" xmlns:pic="http://schemas.openxmlformats.org/drawingml/2006/picture" xmlns:dgm="http://schemas.openxmlformats.org/drawingml/2006/diagram">
            <a:spLocks noGrp="1"/>
          </p:cNvSpPr>
          <p:nvPr>
            <p:ph idx="3" sz="quarter" type="body"/>
          </p:nvPr>
        </p:nvSpPr>
        <p:spPr xmlns:c="http://schemas.openxmlformats.org/drawingml/2006/chart" xmlns:pic="http://schemas.openxmlformats.org/drawingml/2006/picture" xmlns:dgm="http://schemas.openxmlformats.org/drawingml/2006/diagram">
          <a:xfrm>
            <a:off x="4645025" y="1535113"/>
            <a:ext cx="4041775" cy="639762"/>
          </a:xfrm>
        </p:spPr>
        <p:txBody xmlns:c="http://schemas.openxmlformats.org/drawingml/2006/chart" xmlns:pic="http://schemas.openxmlformats.org/drawingml/2006/picture" xmlns:dgm="http://schemas.openxmlformats.org/drawingml/2006/diagram">
          <a:bodyPr anchor="b"/>
          <a:lstStyle>
            <a:lvl1pPr indent="0" marL="0">
              <a:buNone/>
              <a:defRPr b="1" sz="2400">
                <a:uFillTx/>
              </a:defRPr>
            </a:lvl1pPr>
            <a:lvl2pPr indent="0" marL="457200">
              <a:buNone/>
              <a:defRPr b="1" sz="2000">
                <a:uFillTx/>
              </a:defRPr>
            </a:lvl2pPr>
            <a:lvl3pPr indent="0" marL="914400">
              <a:buNone/>
              <a:defRPr b="1" sz="1800">
                <a:uFillTx/>
              </a:defRPr>
            </a:lvl3pPr>
            <a:lvl4pPr indent="0" marL="1371600">
              <a:buNone/>
              <a:defRPr b="1" sz="1600">
                <a:uFillTx/>
              </a:defRPr>
            </a:lvl4pPr>
            <a:lvl5pPr indent="0" marL="1828800">
              <a:buNone/>
              <a:defRPr b="1" sz="1600">
                <a:uFillTx/>
              </a:defRPr>
            </a:lvl5pPr>
            <a:lvl6pPr indent="0" marL="2286000">
              <a:buNone/>
              <a:defRPr b="1" sz="1600">
                <a:uFillTx/>
              </a:defRPr>
            </a:lvl6pPr>
            <a:lvl7pPr indent="0" marL="2743200">
              <a:buNone/>
              <a:defRPr b="1" sz="1600">
                <a:uFillTx/>
              </a:defRPr>
            </a:lvl7pPr>
            <a:lvl8pPr indent="0" marL="3200400">
              <a:buNone/>
              <a:defRPr b="1" sz="1600">
                <a:uFillTx/>
              </a:defRPr>
            </a:lvl8pPr>
            <a:lvl9pPr indent="0" marL="3657600">
              <a:buNone/>
              <a:defRPr b="1" sz="1600">
                <a:uFillTx/>
              </a:defRPr>
            </a:lvl9pPr>
          </a:lstStyle>
          <a:p>
            <a:pPr lvl="0"/>
            <a:r>
              <a:rPr lang="en-US" smtClean="0">
                <a:uFillTx/>
              </a:rPr>
              <a:t>Click to edit Master text styles</a:t>
            </a:r>
          </a:p>
        </p:txBody>
      </p:sp>
      <p:sp>
        <p:nvSpPr>
          <p:cNvPr xmlns:c="http://schemas.openxmlformats.org/drawingml/2006/chart" xmlns:pic="http://schemas.openxmlformats.org/drawingml/2006/picture" xmlns:dgm="http://schemas.openxmlformats.org/drawingml/2006/diagram" id="6" name="Content Placeholder 5"/>
          <p:cNvSpPr xmlns:c="http://schemas.openxmlformats.org/drawingml/2006/chart" xmlns:pic="http://schemas.openxmlformats.org/drawingml/2006/picture" xmlns:dgm="http://schemas.openxmlformats.org/drawingml/2006/diagram">
            <a:spLocks noGrp="1"/>
          </p:cNvSpPr>
          <p:nvPr>
            <p:ph idx="4" sz="quarter"/>
          </p:nvPr>
        </p:nvSpPr>
        <p:spPr xmlns:c="http://schemas.openxmlformats.org/drawingml/2006/chart" xmlns:pic="http://schemas.openxmlformats.org/drawingml/2006/picture" xmlns:dgm="http://schemas.openxmlformats.org/drawingml/2006/diagram">
          <a:xfrm>
            <a:off x="4645025" y="2174875"/>
            <a:ext cx="4041775" cy="3951288"/>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vl6pPr>
              <a:defRPr sz="1600">
                <a:uFillTx/>
              </a:defRPr>
            </a:lvl6pPr>
            <a:lvl7pPr>
              <a:defRPr sz="1600">
                <a:uFillTx/>
              </a:defRPr>
            </a:lvl7pPr>
            <a:lvl8pPr>
              <a:defRPr sz="1600">
                <a:uFillTx/>
              </a:defRPr>
            </a:lvl8pPr>
            <a:lvl9pPr>
              <a:defRPr sz="16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7" name="Date Placeholder 6"/>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8" name="Footer Placeholder 7"/>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9" name="Slide Number Placeholder 8"/>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6.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Only">
  <p:cSld name="Title Only">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Date Placeholder 2"/>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4" name="Footer Placeholder 3"/>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5" name="Slide Number Placeholder 4"/>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7.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blank">
  <p:cSld name="Blank">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Date Placeholder 1"/>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3" name="Footer Placeholder 2"/>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4" name="Slide Number Placeholder 3"/>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8.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Tx">
  <p:cSld name="Content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3050"/>
            <a:ext cx="3008313" cy="1162050"/>
          </a:xfrm>
        </p:spPr>
        <p:txBody xmlns:c="http://schemas.openxmlformats.org/drawingml/2006/chart" xmlns:pic="http://schemas.openxmlformats.org/drawingml/2006/picture" xmlns:dgm="http://schemas.openxmlformats.org/drawingml/2006/diagram">
          <a:bodyPr anchor="b"/>
          <a:lstStyle>
            <a:lvl1pPr algn="l">
              <a:defRPr b="1" sz="2000">
                <a:uFillTx/>
              </a:defRPr>
            </a:lvl1p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575050" y="273050"/>
            <a:ext cx="5111750" cy="5853113"/>
          </a:xfrm>
        </p:spPr>
        <p:txBody xmlns:c="http://schemas.openxmlformats.org/drawingml/2006/chart" xmlns:pic="http://schemas.openxmlformats.org/drawingml/2006/picture" xmlns:dgm="http://schemas.openxmlformats.org/drawingml/2006/diagram">
          <a:bodyPr/>
          <a:lstStyle>
            <a:lvl1pPr>
              <a:defRPr sz="3200">
                <a:uFillTx/>
              </a:defRPr>
            </a:lvl1pPr>
            <a:lvl2pPr>
              <a:defRPr sz="2800">
                <a:uFillTx/>
              </a:defRPr>
            </a:lvl2pPr>
            <a:lvl3pPr>
              <a:defRPr sz="2400">
                <a:uFillTx/>
              </a:defRPr>
            </a:lvl3pPr>
            <a:lvl4pPr>
              <a:defRPr sz="2000">
                <a:uFillTx/>
              </a:defRPr>
            </a:lvl4pPr>
            <a:lvl5pPr>
              <a:defRPr sz="2000">
                <a:uFillTx/>
              </a:defRPr>
            </a:lvl5pPr>
            <a:lvl6pPr>
              <a:defRPr sz="2000">
                <a:uFillTx/>
              </a:defRPr>
            </a:lvl6pPr>
            <a:lvl7pPr>
              <a:defRPr sz="2000">
                <a:uFillTx/>
              </a:defRPr>
            </a:lvl7pPr>
            <a:lvl8pPr>
              <a:defRPr sz="2000">
                <a:uFillTx/>
              </a:defRPr>
            </a:lvl8pPr>
            <a:lvl9pPr>
              <a:defRPr sz="2000">
                <a:uFillTx/>
              </a:defRPr>
            </a:lvl9p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2" sz="half" type="body"/>
          </p:nvPr>
        </p:nvSpPr>
        <p:spPr xmlns:c="http://schemas.openxmlformats.org/drawingml/2006/chart" xmlns:pic="http://schemas.openxmlformats.org/drawingml/2006/picture" xmlns:dgm="http://schemas.openxmlformats.org/drawingml/2006/diagram">
          <a:xfrm>
            <a:off x="457200" y="1435100"/>
            <a:ext cx="3008313" cy="4691063"/>
          </a:xfrm>
        </p:spPr>
        <p:txBody xmlns:c="http://schemas.openxmlformats.org/drawingml/2006/chart" xmlns:pic="http://schemas.openxmlformats.org/drawingml/2006/picture" xmlns:dgm="http://schemas.openxmlformats.org/drawingml/2006/diagram">
          <a:bodyPr/>
          <a:lstStyle>
            <a:lvl1pPr indent="0" marL="0">
              <a:buNone/>
              <a:defRPr sz="1400">
                <a:uFillTx/>
              </a:defRPr>
            </a:lvl1pPr>
            <a:lvl2pPr indent="0" marL="457200">
              <a:buNone/>
              <a:defRPr sz="1200">
                <a:uFillTx/>
              </a:defRPr>
            </a:lvl2pPr>
            <a:lvl3pPr indent="0" marL="914400">
              <a:buNone/>
              <a:defRPr sz="1000">
                <a:uFillTx/>
              </a:defRPr>
            </a:lvl3pPr>
            <a:lvl4pPr indent="0" marL="1371600">
              <a:buNone/>
              <a:defRPr sz="900">
                <a:uFillTx/>
              </a:defRPr>
            </a:lvl4pPr>
            <a:lvl5pPr indent="0" marL="1828800">
              <a:buNone/>
              <a:defRPr sz="900">
                <a:uFillTx/>
              </a:defRPr>
            </a:lvl5pPr>
            <a:lvl6pPr indent="0" marL="2286000">
              <a:buNone/>
              <a:defRPr sz="900">
                <a:uFillTx/>
              </a:defRPr>
            </a:lvl6pPr>
            <a:lvl7pPr indent="0" marL="2743200">
              <a:buNone/>
              <a:defRPr sz="900">
                <a:uFillTx/>
              </a:defRPr>
            </a:lvl7pPr>
            <a:lvl8pPr indent="0" marL="3200400">
              <a:buNone/>
              <a:defRPr sz="900">
                <a:uFillTx/>
              </a:defRPr>
            </a:lvl8pPr>
            <a:lvl9pPr indent="0" marL="3657600">
              <a:buNone/>
              <a:defRPr sz="900">
                <a:uFillTx/>
              </a:defRPr>
            </a:lvl9pPr>
          </a:lstStyle>
          <a:p>
            <a:pPr lvl="0"/>
            <a:r>
              <a:rPr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9.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picTx">
  <p:cSld name="Picture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1792288" y="4800600"/>
            <a:ext cx="5486400" cy="566738"/>
          </a:xfrm>
        </p:spPr>
        <p:txBody xmlns:c="http://schemas.openxmlformats.org/drawingml/2006/chart" xmlns:pic="http://schemas.openxmlformats.org/drawingml/2006/picture" xmlns:dgm="http://schemas.openxmlformats.org/drawingml/2006/diagram">
          <a:bodyPr anchor="b"/>
          <a:lstStyle>
            <a:lvl1pPr algn="l">
              <a:defRPr b="1" sz="2000">
                <a:uFillTx/>
              </a:defRPr>
            </a:lvl1p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Picture Placeholder 2"/>
          <p:cNvSpPr xmlns:c="http://schemas.openxmlformats.org/drawingml/2006/chart" xmlns:pic="http://schemas.openxmlformats.org/drawingml/2006/picture" xmlns:dgm="http://schemas.openxmlformats.org/drawingml/2006/diagram">
            <a:spLocks noGrp="1"/>
          </p:cNvSpPr>
          <p:nvPr>
            <p:ph idx="1" type="pic"/>
          </p:nvPr>
        </p:nvSpPr>
        <p:spPr xmlns:c="http://schemas.openxmlformats.org/drawingml/2006/chart" xmlns:pic="http://schemas.openxmlformats.org/drawingml/2006/picture" xmlns:dgm="http://schemas.openxmlformats.org/drawingml/2006/diagram">
          <a:xfrm>
            <a:off x="1792288" y="612775"/>
            <a:ext cx="5486400" cy="4114800"/>
          </a:xfrm>
        </p:spPr>
        <p:txBody xmlns:c="http://schemas.openxmlformats.org/drawingml/2006/chart" xmlns:pic="http://schemas.openxmlformats.org/drawingml/2006/picture" xmlns:dgm="http://schemas.openxmlformats.org/drawingml/2006/diagram">
          <a:bodyPr/>
          <a:lstStyle>
            <a:lvl1pPr indent="0" marL="0">
              <a:buNone/>
              <a:defRPr sz="3200">
                <a:uFillTx/>
              </a:defRPr>
            </a:lvl1pPr>
            <a:lvl2pPr indent="0" marL="457200">
              <a:buNone/>
              <a:defRPr sz="2800">
                <a:uFillTx/>
              </a:defRPr>
            </a:lvl2pPr>
            <a:lvl3pPr indent="0" marL="914400">
              <a:buNone/>
              <a:defRPr sz="2400">
                <a:uFillTx/>
              </a:defRPr>
            </a:lvl3pPr>
            <a:lvl4pPr indent="0" marL="1371600">
              <a:buNone/>
              <a:defRPr sz="2000">
                <a:uFillTx/>
              </a:defRPr>
            </a:lvl4pPr>
            <a:lvl5pPr indent="0" marL="1828800">
              <a:buNone/>
              <a:defRPr sz="2000">
                <a:uFillTx/>
              </a:defRPr>
            </a:lvl5pPr>
            <a:lvl6pPr indent="0" marL="2286000">
              <a:buNone/>
              <a:defRPr sz="2000">
                <a:uFillTx/>
              </a:defRPr>
            </a:lvl6pPr>
            <a:lvl7pPr indent="0" marL="2743200">
              <a:buNone/>
              <a:defRPr sz="2000">
                <a:uFillTx/>
              </a:defRPr>
            </a:lvl7pPr>
            <a:lvl8pPr indent="0" marL="3200400">
              <a:buNone/>
              <a:defRPr sz="2000">
                <a:uFillTx/>
              </a:defRPr>
            </a:lvl8pPr>
            <a:lvl9pPr indent="0" marL="3657600">
              <a:buNone/>
              <a:defRPr sz="2000">
                <a:uFillTx/>
              </a:defRPr>
            </a:lvl9pPr>
          </a:lstStyle>
          <a:p>
            <a:endParaRPr lang="en-US">
              <a:uFillTx/>
            </a:endParaRP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2" sz="half" type="body"/>
          </p:nvPr>
        </p:nvSpPr>
        <p:spPr xmlns:c="http://schemas.openxmlformats.org/drawingml/2006/chart" xmlns:pic="http://schemas.openxmlformats.org/drawingml/2006/picture" xmlns:dgm="http://schemas.openxmlformats.org/drawingml/2006/diagram">
          <a:xfrm>
            <a:off x="1792288" y="5367338"/>
            <a:ext cx="5486400" cy="804862"/>
          </a:xfrm>
        </p:spPr>
        <p:txBody xmlns:c="http://schemas.openxmlformats.org/drawingml/2006/chart" xmlns:pic="http://schemas.openxmlformats.org/drawingml/2006/picture" xmlns:dgm="http://schemas.openxmlformats.org/drawingml/2006/diagram">
          <a:bodyPr/>
          <a:lstStyle>
            <a:lvl1pPr indent="0" marL="0">
              <a:buNone/>
              <a:defRPr sz="1400">
                <a:uFillTx/>
              </a:defRPr>
            </a:lvl1pPr>
            <a:lvl2pPr indent="0" marL="457200">
              <a:buNone/>
              <a:defRPr sz="1200">
                <a:uFillTx/>
              </a:defRPr>
            </a:lvl2pPr>
            <a:lvl3pPr indent="0" marL="914400">
              <a:buNone/>
              <a:defRPr sz="1000">
                <a:uFillTx/>
              </a:defRPr>
            </a:lvl3pPr>
            <a:lvl4pPr indent="0" marL="1371600">
              <a:buNone/>
              <a:defRPr sz="900">
                <a:uFillTx/>
              </a:defRPr>
            </a:lvl4pPr>
            <a:lvl5pPr indent="0" marL="1828800">
              <a:buNone/>
              <a:defRPr sz="900">
                <a:uFillTx/>
              </a:defRPr>
            </a:lvl5pPr>
            <a:lvl6pPr indent="0" marL="2286000">
              <a:buNone/>
              <a:defRPr sz="900">
                <a:uFillTx/>
              </a:defRPr>
            </a:lvl6pPr>
            <a:lvl7pPr indent="0" marL="2743200">
              <a:buNone/>
              <a:defRPr sz="900">
                <a:uFillTx/>
              </a:defRPr>
            </a:lvl7pPr>
            <a:lvl8pPr indent="0" marL="3200400">
              <a:buNone/>
              <a:defRPr sz="900">
                <a:uFillTx/>
              </a:defRPr>
            </a:lvl8pPr>
            <a:lvl9pPr indent="0" marL="3657600">
              <a:buNone/>
              <a:defRPr sz="900">
                <a:uFillTx/>
              </a:defRPr>
            </a:lvl9pPr>
          </a:lstStyle>
          <a:p>
            <a:pPr lvl="0"/>
            <a:r>
              <a:rPr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C486654B-2979-4547-9873-E26ACFBBF079}"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Masters/_rels/slideMaster1.xml.rels><?xml version="1.0" standalone="yes" ?><Relationships xmlns="http://schemas.openxmlformats.org/package/2006/relationships"><Relationship Id="rId1" Target="../slideLayouts/slideLayout1.xml" Type="http://schemas.openxmlformats.org/officeDocument/2006/relationships/slideLayout"></Relationship><Relationship Id="rId2" Target="../slideLayouts/slideLayout2.xml" Type="http://schemas.openxmlformats.org/officeDocument/2006/relationships/slideLayout"></Relationship><Relationship Id="rId3" Target="../slideLayouts/slideLayout3.xml" Type="http://schemas.openxmlformats.org/officeDocument/2006/relationships/slideLayout"></Relationship><Relationship Id="rId4" Target="../slideLayouts/slideLayout4.xml" Type="http://schemas.openxmlformats.org/officeDocument/2006/relationships/slideLayout"></Relationship><Relationship Id="rId5" Target="../slideLayouts/slideLayout5.xml" Type="http://schemas.openxmlformats.org/officeDocument/2006/relationships/slideLayout"></Relationship><Relationship Id="rId6" Target="../slideLayouts/slideLayout6.xml" Type="http://schemas.openxmlformats.org/officeDocument/2006/relationships/slideLayout"></Relationship><Relationship Id="rId7" Target="../slideLayouts/slideLayout7.xml" Type="http://schemas.openxmlformats.org/officeDocument/2006/relationships/slideLayout"></Relationship><Relationship Id="rId8" Target="../slideLayouts/slideLayout8.xml" Type="http://schemas.openxmlformats.org/officeDocument/2006/relationships/slideLayout"></Relationship><Relationship Id="rId9" Target="../slideLayouts/slideLayout9.xml" Type="http://schemas.openxmlformats.org/officeDocument/2006/relationships/slideLayout"></Relationship><Relationship Id="rId10" Target="../slideLayouts/slideLayout10.xml" Type="http://schemas.openxmlformats.org/officeDocument/2006/relationships/slideLayout"></Relationship><Relationship Id="rId11" Target="../slideLayouts/slideLayout11.xml" Type="http://schemas.openxmlformats.org/officeDocument/2006/relationships/slideLayout"></Relationship><Relationship Id="rId12" Target="../theme/theme1.xml" Type="http://schemas.openxmlformats.org/officeDocument/2006/relationships/theme"></Relationship></Relationships>
</file>

<file path=ppt/slideMasters/slideMaster1.xml><?xml version="1.0" encoding="utf-8"?>
<p:sldMaster xmlns:a="http://schemas.openxmlformats.org/drawingml/2006/main" xmlns:p="http://schemas.openxmlformats.org/presentationml/2006/main" xmlns:s="http://schemas.openxmlformats.org/officeDocument/2006/sharedTypes" xmlns:r="http://schemas.openxmlformats.org/officeDocument/2006/relationships">
  <p:cSld>
    <p:bg>
      <p:bgRef xmlns:c="http://schemas.openxmlformats.org/drawingml/2006/chart" xmlns:pic="http://schemas.openxmlformats.org/drawingml/2006/picture" xmlns:dgm="http://schemas.openxmlformats.org/drawingml/2006/diagram" idx="1001">
        <a:schemeClr val="bg1"/>
      </p:bgRef>
    </p:bg>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Placeholder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4638"/>
            <a:ext cx="8229600" cy="1143000"/>
          </a:xfrm>
          <a:prstGeom prst="rect">
            <a:avLst/>
          </a:prstGeom>
        </p:spPr>
        <p:txBody xmlns:c="http://schemas.openxmlformats.org/drawingml/2006/chart" xmlns:pic="http://schemas.openxmlformats.org/drawingml/2006/picture" xmlns:dgm="http://schemas.openxmlformats.org/drawingml/2006/diagram">
          <a:bodyPr anchor="ctr" bIns="45720" lIns="91440" rIns="91440" rtlCol="0" tIns="45720" vert="horz">
            <a:normAutofit/>
          </a:bodyPr>
          <a:lstStyle/>
          <a:p>
            <a:r>
              <a:rPr lang="en-US" smtClean="0">
                <a:uFillTx/>
              </a:rPr>
              <a:t>Click to edit Master title style</a:t>
            </a:r>
            <a:endParaRPr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600200"/>
            <a:ext cx="8229600" cy="4525963"/>
          </a:xfrm>
          <a:prstGeom prst="rect">
            <a:avLst/>
          </a:prstGeom>
        </p:spPr>
        <p:txBody xmlns:c="http://schemas.openxmlformats.org/drawingml/2006/chart" xmlns:pic="http://schemas.openxmlformats.org/drawingml/2006/picture" xmlns:dgm="http://schemas.openxmlformats.org/drawingml/2006/diagram">
          <a:bodyPr bIns="45720" lIns="91440" rIns="91440" rtlCol="0" tIns="45720" vert="horz">
            <a:normAutofit/>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2" sz="half" type="dt"/>
          </p:nvPr>
        </p:nvSpPr>
        <p:spPr xmlns:c="http://schemas.openxmlformats.org/drawingml/2006/chart" xmlns:pic="http://schemas.openxmlformats.org/drawingml/2006/picture" xmlns:dgm="http://schemas.openxmlformats.org/drawingml/2006/diagram">
          <a:xfrm>
            <a:off x="457200" y="6356350"/>
            <a:ext cx="2133600" cy="365125"/>
          </a:xfrm>
          <a:prstGeom prst="rect">
            <a:avLst/>
          </a:prstGeom>
        </p:spPr>
        <p:txBody xmlns:c="http://schemas.openxmlformats.org/drawingml/2006/chart" xmlns:pic="http://schemas.openxmlformats.org/drawingml/2006/picture" xmlns:dgm="http://schemas.openxmlformats.org/drawingml/2006/diagram">
          <a:bodyPr anchor="ctr" bIns="45720" lIns="91440" rIns="91440" rtlCol="0" tIns="45720" vert="horz"/>
          <a:lstStyle>
            <a:lvl1pPr algn="l">
              <a:defRPr sz="1200">
                <a:solidFill>
                  <a:schemeClr val="tx1">
                    <a:tint val="75000"/>
                  </a:schemeClr>
                </a:solidFill>
                <a:uFillTx/>
              </a:defRPr>
            </a:lvl1pPr>
          </a:lstStyle>
          <a:p>
            <a:fld id="{911A48BB-04AA-419F-AE94-FD3960E7C703}" type="datetimeFigureOut">
              <a:rPr lang="en-US" smtClean="0">
                <a:uFillTx/>
              </a:rPr>
              <a:t>9/5/2013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3" sz="quarter" type="ftr"/>
          </p:nvPr>
        </p:nvSpPr>
        <p:spPr xmlns:c="http://schemas.openxmlformats.org/drawingml/2006/chart" xmlns:pic="http://schemas.openxmlformats.org/drawingml/2006/picture" xmlns:dgm="http://schemas.openxmlformats.org/drawingml/2006/diagram">
          <a:xfrm>
            <a:off x="3124200" y="6356350"/>
            <a:ext cx="2895600" cy="365125"/>
          </a:xfrm>
          <a:prstGeom prst="rect">
            <a:avLst/>
          </a:prstGeom>
        </p:spPr>
        <p:txBody xmlns:c="http://schemas.openxmlformats.org/drawingml/2006/chart" xmlns:pic="http://schemas.openxmlformats.org/drawingml/2006/picture" xmlns:dgm="http://schemas.openxmlformats.org/drawingml/2006/diagram">
          <a:bodyPr anchor="ctr" bIns="45720" lIns="91440" rIns="91440" rtlCol="0" tIns="45720" vert="horz"/>
          <a:lstStyle>
            <a:lvl1pPr algn="ctr">
              <a:defRPr sz="1200">
                <a:solidFill>
                  <a:schemeClr val="tx1">
                    <a:tint val="75000"/>
                  </a:schemeClr>
                </a:solidFill>
                <a:uFillTx/>
              </a:defRPr>
            </a:lvl1p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4" sz="quarter" type="sldNum"/>
          </p:nvPr>
        </p:nvSpPr>
        <p:spPr xmlns:c="http://schemas.openxmlformats.org/drawingml/2006/chart" xmlns:pic="http://schemas.openxmlformats.org/drawingml/2006/picture" xmlns:dgm="http://schemas.openxmlformats.org/drawingml/2006/diagram">
          <a:xfrm>
            <a:off x="6553200" y="6356350"/>
            <a:ext cx="2133600" cy="365125"/>
          </a:xfrm>
          <a:prstGeom prst="rect">
            <a:avLst/>
          </a:prstGeom>
        </p:spPr>
        <p:txBody xmlns:c="http://schemas.openxmlformats.org/drawingml/2006/chart" xmlns:pic="http://schemas.openxmlformats.org/drawingml/2006/picture" xmlns:dgm="http://schemas.openxmlformats.org/drawingml/2006/diagram">
          <a:bodyPr anchor="ctr" bIns="45720" lIns="91440" rIns="91440" rtlCol="0" tIns="45720" vert="horz"/>
          <a:lstStyle>
            <a:lvl1pPr algn="r">
              <a:defRPr sz="1200">
                <a:solidFill>
                  <a:schemeClr val="tx1">
                    <a:tint val="75000"/>
                  </a:schemeClr>
                </a:solidFill>
                <a:uFillTx/>
              </a:defRPr>
            </a:lvl1pPr>
          </a:lstStyle>
          <a:p>
            <a:fld id="{C486654B-2979-4547-9873-E26ACFBBF079}" type="slidenum">
              <a:rPr lang="en-US" smtClean="0">
                <a:uFillTx/>
              </a:rPr>
              <a:t>‹#›</a:t>
            </a:fld>
            <a:endParaRPr lang="en-US">
              <a:uFillTx/>
            </a:endParaRPr>
          </a:p>
        </p:txBody>
      </p:sp>
    </p:spTree>
  </p:cSld>
  <p:clrMap xmlns:c="http://schemas.openxmlformats.org/drawingml/2006/chart" xmlns:pic="http://schemas.openxmlformats.org/drawingml/2006/picture" xmlns:dgm="http://schemas.openxmlformats.org/drawingml/2006/diagram" accent1="accent1" accent2="accent2" accent3="accent3" accent4="accent4" accent5="accent5" accent6="accent6" bg1="lt1" bg2="lt2" folHlink="folHlink" hlink="hlink" tx1="dk1" tx2="dk2"/>
  <p:sldLayoutIdLst>
    <p:sldLayoutId r:id="rId1" id="2147483661"/>
    <p:sldLayoutId r:id="rId2" id="2147483662"/>
    <p:sldLayoutId r:id="rId3" id="2147483663"/>
    <p:sldLayoutId r:id="rId4" id="2147483664"/>
    <p:sldLayoutId r:id="rId5" id="2147483665"/>
    <p:sldLayoutId r:id="rId6" id="2147483666"/>
    <p:sldLayoutId r:id="rId7" id="2147483667"/>
    <p:sldLayoutId r:id="rId8" id="2147483668"/>
    <p:sldLayoutId r:id="rId9" id="2147483669"/>
    <p:sldLayoutId r:id="rId10" id="2147483670"/>
    <p:sldLayoutId r:id="rId11" id="2147483671"/>
  </p:sldLayoutIdLst>
  <p:txStyles>
    <p:titleStyle xmlns:c="http://schemas.openxmlformats.org/drawingml/2006/chart" xmlns:pic="http://schemas.openxmlformats.org/drawingml/2006/picture" xmlns:dgm="http://schemas.openxmlformats.org/drawingml/2006/diagram">
      <a:lvl1pPr algn="ctr" defTabSz="914400" eaLnBrk="1" hangingPunct="1" latinLnBrk="0" rtl="0">
        <a:spcBef>
          <a:spcPct val="0"/>
        </a:spcBef>
        <a:buNone/>
        <a:defRPr kern="1200" sz="4400">
          <a:solidFill>
            <a:schemeClr val="tx1"/>
          </a:solidFill>
          <a:uFillTx/>
          <a:latin typeface="+mj-lt"/>
          <a:ea typeface="+mj-ea"/>
          <a:cs typeface="+mj-cs"/>
        </a:defRPr>
      </a:lvl1pPr>
    </p:titleStyle>
    <p:bodyStyle xmlns:c="http://schemas.openxmlformats.org/drawingml/2006/chart" xmlns:pic="http://schemas.openxmlformats.org/drawingml/2006/picture" xmlns:dgm="http://schemas.openxmlformats.org/drawingml/2006/diagram">
      <a:lvl1pPr algn="l" defTabSz="914400" eaLnBrk="1" hangingPunct="1" indent="-342900" latinLnBrk="0" marL="342900" rtl="0">
        <a:spcBef>
          <a:spcPct val="20000"/>
        </a:spcBef>
        <a:buFont charset="0" pitchFamily="34" typeface="Arial"/>
        <a:buChar char="•"/>
        <a:defRPr kern="1200" sz="3200">
          <a:solidFill>
            <a:schemeClr val="tx1"/>
          </a:solidFill>
          <a:uFillTx/>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uFillTx/>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uFillTx/>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uFillTx/>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uFillTx/>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uFillTx/>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uFillTx/>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uFillTx/>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uFillTx/>
          <a:latin typeface="+mn-lt"/>
          <a:ea typeface="+mn-ea"/>
          <a:cs typeface="+mn-cs"/>
        </a:defRPr>
      </a:lvl9pPr>
    </p:bodyStyle>
    <p:otherStyle xmlns:c="http://schemas.openxmlformats.org/drawingml/2006/chart" xmlns:pic="http://schemas.openxmlformats.org/drawingml/2006/picture" xmlns:dgm="http://schemas.openxmlformats.org/drawingml/2006/diagram">
      <a:defPPr>
        <a:defRPr lang="en-US">
          <a:uFillTx/>
        </a:defRPr>
      </a:defPPr>
      <a:lvl1pPr algn="l" defTabSz="914400" eaLnBrk="1" hangingPunct="1" latinLnBrk="0" marL="0" rtl="0">
        <a:defRPr kern="1200" sz="1800">
          <a:solidFill>
            <a:schemeClr val="tx1"/>
          </a:solidFill>
          <a:uFillTx/>
          <a:latin typeface="+mn-lt"/>
          <a:ea typeface="+mn-ea"/>
          <a:cs typeface="+mn-cs"/>
        </a:defRPr>
      </a:lvl1pPr>
      <a:lvl2pPr algn="l" defTabSz="914400" eaLnBrk="1" hangingPunct="1" latinLnBrk="0" marL="457200" rtl="0">
        <a:defRPr kern="1200" sz="1800">
          <a:solidFill>
            <a:schemeClr val="tx1"/>
          </a:solidFill>
          <a:uFillTx/>
          <a:latin typeface="+mn-lt"/>
          <a:ea typeface="+mn-ea"/>
          <a:cs typeface="+mn-cs"/>
        </a:defRPr>
      </a:lvl2pPr>
      <a:lvl3pPr algn="l" defTabSz="914400" eaLnBrk="1" hangingPunct="1" latinLnBrk="0" marL="914400" rtl="0">
        <a:defRPr kern="1200" sz="1800">
          <a:solidFill>
            <a:schemeClr val="tx1"/>
          </a:solidFill>
          <a:uFillTx/>
          <a:latin typeface="+mn-lt"/>
          <a:ea typeface="+mn-ea"/>
          <a:cs typeface="+mn-cs"/>
        </a:defRPr>
      </a:lvl3pPr>
      <a:lvl4pPr algn="l" defTabSz="914400" eaLnBrk="1" hangingPunct="1" latinLnBrk="0" marL="1371600" rtl="0">
        <a:defRPr kern="1200" sz="1800">
          <a:solidFill>
            <a:schemeClr val="tx1"/>
          </a:solidFill>
          <a:uFillTx/>
          <a:latin typeface="+mn-lt"/>
          <a:ea typeface="+mn-ea"/>
          <a:cs typeface="+mn-cs"/>
        </a:defRPr>
      </a:lvl4pPr>
      <a:lvl5pPr algn="l" defTabSz="914400" eaLnBrk="1" hangingPunct="1" latinLnBrk="0" marL="1828800" rtl="0">
        <a:defRPr kern="1200" sz="1800">
          <a:solidFill>
            <a:schemeClr val="tx1"/>
          </a:solidFill>
          <a:uFillTx/>
          <a:latin typeface="+mn-lt"/>
          <a:ea typeface="+mn-ea"/>
          <a:cs typeface="+mn-cs"/>
        </a:defRPr>
      </a:lvl5pPr>
      <a:lvl6pPr algn="l" defTabSz="914400" eaLnBrk="1" hangingPunct="1" latinLnBrk="0" marL="2286000" rtl="0">
        <a:defRPr kern="1200" sz="1800">
          <a:solidFill>
            <a:schemeClr val="tx1"/>
          </a:solidFill>
          <a:uFillTx/>
          <a:latin typeface="+mn-lt"/>
          <a:ea typeface="+mn-ea"/>
          <a:cs typeface="+mn-cs"/>
        </a:defRPr>
      </a:lvl6pPr>
      <a:lvl7pPr algn="l" defTabSz="914400" eaLnBrk="1" hangingPunct="1" latinLnBrk="0" marL="2743200" rtl="0">
        <a:defRPr kern="1200" sz="1800">
          <a:solidFill>
            <a:schemeClr val="tx1"/>
          </a:solidFill>
          <a:uFillTx/>
          <a:latin typeface="+mn-lt"/>
          <a:ea typeface="+mn-ea"/>
          <a:cs typeface="+mn-cs"/>
        </a:defRPr>
      </a:lvl7pPr>
      <a:lvl8pPr algn="l" defTabSz="914400" eaLnBrk="1" hangingPunct="1" latinLnBrk="0" marL="3200400" rtl="0">
        <a:defRPr kern="1200" sz="1800">
          <a:solidFill>
            <a:schemeClr val="tx1"/>
          </a:solidFill>
          <a:uFillTx/>
          <a:latin typeface="+mn-lt"/>
          <a:ea typeface="+mn-ea"/>
          <a:cs typeface="+mn-cs"/>
        </a:defRPr>
      </a:lvl8pPr>
      <a:lvl9pPr algn="l" defTabSz="914400" eaLnBrk="1" hangingPunct="1" latinLnBrk="0" marL="3657600" rtl="0">
        <a:defRPr kern="1200" sz="1800">
          <a:solidFill>
            <a:schemeClr val="tx1"/>
          </a:solidFill>
          <a:uFillTx/>
          <a:latin typeface="+mn-lt"/>
          <a:ea typeface="+mn-ea"/>
          <a:cs typeface="+mn-cs"/>
        </a:defRPr>
      </a:lvl9pPr>
    </p:otherStyle>
  </p:txStyles>
</p:sldMaster>
</file>

<file path=ppt/slides/_rels/slide1.xml.rels><?xml version="1.0" standalone="yes" ?><Relationships xmlns="http://schemas.openxmlformats.org/package/2006/relationships"><Relationship Id="rId1" Target="../slideLayouts/slideLayout1.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10.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11.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3.png" Type="http://schemas.openxmlformats.org/officeDocument/2006/relationships/image"></Relationship></Relationships>
</file>

<file path=ppt/slides/_rels/slide12.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2.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3.xml.rels><?xml version="1.0" standalone="yes" ?><Relationships xmlns="http://schemas.openxmlformats.org/package/2006/relationships"><Relationship Id="rId1" Target="../slideLayouts/slideLayout2.xml" Type="http://schemas.openxmlformats.org/officeDocument/2006/relationships/slideLayout"></Relationship><Relationship Id="rId2" Target="../notesSlides/notesSlide1.xml" Type="http://schemas.openxmlformats.org/officeDocument/2006/relationships/notesSlide"></Relationship><Relationship Id="rId3" Target="../media/image1.png" Type="http://schemas.openxmlformats.org/officeDocument/2006/relationships/image"></Relationship><Relationship Id="rId4" Target="../media/image2.png" Type="http://schemas.openxmlformats.org/officeDocument/2006/relationships/image"></Relationship></Relationships>
</file>

<file path=ppt/slides/_rels/slide4.xml.rels><?xml version="1.0" standalone="yes" ?><Relationships xmlns="http://schemas.openxmlformats.org/package/2006/relationships"><Relationship Id="rId1" Target="../slideLayouts/slideLayout2.xml" Type="http://schemas.openxmlformats.org/officeDocument/2006/relationships/slideLayout"></Relationship><Relationship Id="rId2" Target="../notesSlides/notesSlide2.xml" Type="http://schemas.openxmlformats.org/officeDocument/2006/relationships/notesSlide"></Relationship><Relationship Id="rId3" Target="../media/image1.png" Type="http://schemas.openxmlformats.org/officeDocument/2006/relationships/image"></Relationship><Relationship Id="rId4" Target="../media/image2.png" Type="http://schemas.openxmlformats.org/officeDocument/2006/relationships/image"></Relationship></Relationships>
</file>

<file path=ppt/slides/_rels/slide5.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6.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7.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8.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_rels/slide9.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1.png" Type="http://schemas.openxmlformats.org/officeDocument/2006/relationships/image"></Relationship><Relationship Id="rId3" Target="../media/image2.png" Type="http://schemas.openxmlformats.org/officeDocument/2006/relationships/image"></Relationship></Relationships>
</file>

<file path=ppt/slides/slide1.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1026"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pic>
        <p:nvPicPr>
          <p:cNvPr xmlns:c="http://schemas.openxmlformats.org/drawingml/2006/chart" xmlns:pic="http://schemas.openxmlformats.org/drawingml/2006/picture" xmlns:dgm="http://schemas.openxmlformats.org/drawingml/2006/diagram" id="4" name="Picture 3"/>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a:stretch>
            <a:fillRect/>
          </a:stretch>
        </p:blipFill>
        <p:spPr xmlns:c="http://schemas.openxmlformats.org/drawingml/2006/chart" xmlns:pic="http://schemas.openxmlformats.org/drawingml/2006/picture" xmlns:dgm="http://schemas.openxmlformats.org/drawingml/2006/diagram">
          <a:xfrm>
            <a:off x="1295522" y="457200"/>
            <a:ext cx="6248278" cy="4339284"/>
          </a:xfrm>
          <a:prstGeom prst="rect">
            <a:avLst/>
          </a:prstGeom>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ctrTitle"/>
          </p:nvPr>
        </p:nvSpPr>
        <p:spPr xmlns:c="http://schemas.openxmlformats.org/drawingml/2006/chart" xmlns:pic="http://schemas.openxmlformats.org/drawingml/2006/picture" xmlns:dgm="http://schemas.openxmlformats.org/drawingml/2006/diagram">
          <a:xfrm>
            <a:off x="609600" y="3429000"/>
            <a:ext cx="7924800" cy="1089025"/>
          </a:xfrm>
        </p:spPr>
        <p:txBody xmlns:c="http://schemas.openxmlformats.org/drawingml/2006/chart" xmlns:pic="http://schemas.openxmlformats.org/drawingml/2006/picture" xmlns:dgm="http://schemas.openxmlformats.org/drawingml/2006/diagram">
          <a:bodyPr>
            <a:normAutofit/>
          </a:bodyPr>
          <a:lstStyle/>
          <a:p>
            <a:r>
              <a:rPr b="1" dirty="0" lang="en-US" smtClean="0">
                <a:solidFill>
                  <a:srgbClr val="D2CDAE"/>
                </a:solidFill>
                <a:effectLst>
                  <a:outerShdw algn="tl" blurRad="38100" dir="2700000" dist="38100">
                    <a:srgbClr val="000000"/>
                  </a:outerShdw>
                </a:effectLst>
                <a:uFillTx/>
              </a:rPr>
              <a:t>Life </a:t>
            </a:r>
            <a:r>
              <a:rPr b="1" dirty="0" lang="en-US" smtClean="0">
                <a:solidFill>
                  <a:srgbClr val="D2CDAE"/>
                </a:solidFill>
                <a:effectLst>
                  <a:outerShdw algn="tl" blurRad="38100" dir="2700000" dist="38100">
                    <a:srgbClr val="000000"/>
                  </a:outerShdw>
                </a:effectLst>
                <a:uFillTx/>
              </a:rPr>
              <a:t>of</a:t>
            </a:r>
            <a:r>
              <a:rPr b="1" dirty="0" lang="en-US" smtClean="0">
                <a:solidFill>
                  <a:srgbClr val="D2CDAE"/>
                </a:solidFill>
                <a:effectLst>
                  <a:outerShdw algn="tl" blurRad="38100" dir="2700000" dist="38100">
                    <a:srgbClr val="000000"/>
                  </a:outerShdw>
                </a:effectLst>
                <a:uFillTx/>
              </a:rPr>
              <a:t> the Early Church</a:t>
            </a:r>
            <a:endParaRPr b="1" dirty="0" lang="en-US">
              <a:solidFill>
                <a:srgbClr val="D2CDAE"/>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Subtitle 2"/>
          <p:cNvSpPr xmlns:c="http://schemas.openxmlformats.org/drawingml/2006/chart" xmlns:pic="http://schemas.openxmlformats.org/drawingml/2006/picture" xmlns:dgm="http://schemas.openxmlformats.org/drawingml/2006/diagram">
            <a:spLocks noGrp="1"/>
          </p:cNvSpPr>
          <p:nvPr>
            <p:ph idx="1" type="subTitle"/>
          </p:nvPr>
        </p:nvSpPr>
        <p:spPr xmlns:c="http://schemas.openxmlformats.org/drawingml/2006/chart" xmlns:pic="http://schemas.openxmlformats.org/drawingml/2006/picture" xmlns:dgm="http://schemas.openxmlformats.org/drawingml/2006/diagram">
          <a:xfrm>
            <a:off x="1371600" y="4267200"/>
            <a:ext cx="6400800" cy="1066800"/>
          </a:xfrm>
        </p:spPr>
        <p:txBody xmlns:c="http://schemas.openxmlformats.org/drawingml/2006/chart" xmlns:pic="http://schemas.openxmlformats.org/drawingml/2006/picture" xmlns:dgm="http://schemas.openxmlformats.org/drawingml/2006/diagram">
          <a:bodyPr>
            <a:normAutofit/>
          </a:bodyPr>
          <a:lstStyle/>
          <a:p>
            <a:r>
              <a:rPr b="1" dirty="0" lang="en-US" smtClean="0" sz="4400">
                <a:solidFill>
                  <a:srgbClr val="D2CDAE"/>
                </a:solidFill>
                <a:effectLst>
                  <a:outerShdw algn="tl" blurRad="38100" dir="2700000" dist="38100">
                    <a:srgbClr val="000000"/>
                  </a:outerShdw>
                </a:effectLst>
                <a:uFillTx/>
              </a:rPr>
              <a:t>Acts </a:t>
            </a:r>
            <a:r>
              <a:rPr b="1" dirty="0" lang="en-US" smtClean="0" sz="4400">
                <a:solidFill>
                  <a:srgbClr val="D2CDAE"/>
                </a:solidFill>
                <a:effectLst>
                  <a:outerShdw algn="tl" blurRad="38100" dir="2700000" dist="38100">
                    <a:srgbClr val="000000"/>
                  </a:outerShdw>
                </a:effectLst>
                <a:uFillTx/>
              </a:rPr>
              <a:t>2:42-47</a:t>
            </a:r>
            <a:endParaRPr b="1" dirty="0" lang="en-US" sz="4400">
              <a:solidFill>
                <a:srgbClr val="D2CDAE"/>
              </a:solidFill>
              <a:effectLst>
                <a:outerShdw algn="tl" blurRad="38100" dir="2700000" dist="38100">
                  <a:srgbClr val="000000"/>
                </a:outerShdw>
              </a:effectLst>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id="5" nodeType="withEffect" presetClass="entr" presetID="10"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500" id="7"/>
                                        <p:tgtEl>
                                          <p:spTgt spid="4"/>
                                        </p:tgtEl>
                                      </p:cBhvr>
                                    </p:animEffect>
                                  </p:childTnLst>
                                </p:cTn>
                              </p:par>
                            </p:childTnLst>
                          </p:cTn>
                        </p:par>
                        <p:par>
                          <p:cTn fill="hold" id="8">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2"/>
                                        </p:tgtEl>
                                        <p:attrNameLst>
                                          <p:attrName>style.visibility</p:attrName>
                                        </p:attrNameLst>
                                      </p:cBhvr>
                                      <p:to>
                                        <p:strVal val="visible"/>
                                      </p:to>
                                    </p:set>
                                    <p:animEffect filter="fade" transition="in">
                                      <p:cBhvr>
                                        <p:cTn dur="500" id="11"/>
                                        <p:tgtEl>
                                          <p:spTgt spid="2"/>
                                        </p:tgtEl>
                                      </p:cBhvr>
                                    </p:animEffect>
                                  </p:childTnLst>
                                </p:cTn>
                              </p:par>
                              <p:par>
                                <p:cTn fill="hold" id="12" nodeType="withEffect" presetClass="entr" presetID="10" presetSubtype="0">
                                  <p:stCondLst>
                                    <p:cond delay="0"/>
                                  </p:stCondLst>
                                  <p:childTnLst>
                                    <p:set>
                                      <p:cBhvr>
                                        <p:cTn dur="1" fill="hold" id="13">
                                          <p:stCondLst>
                                            <p:cond delay="0"/>
                                          </p:stCondLst>
                                        </p:cTn>
                                        <p:tgtEl>
                                          <p:spTgt spid="3">
                                            <p:txEl>
                                              <p:pRg end="0" st="0"/>
                                            </p:txEl>
                                          </p:spTgt>
                                        </p:tgtEl>
                                        <p:attrNameLst>
                                          <p:attrName>style.visibility</p:attrName>
                                        </p:attrNameLst>
                                      </p:cBhvr>
                                      <p:to>
                                        <p:strVal val="visible"/>
                                      </p:to>
                                    </p:set>
                                    <p:animEffect filter="fade" transition="in">
                                      <p:cBhvr>
                                        <p:cTn dur="500" id="14"/>
                                        <p:tgtEl>
                                          <p:spTgt spid="3">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4060223871" grpId="0" spid="2"/>
    </p:bldLst>
  </p:timing>
</p:sld>
</file>

<file path=ppt/slides/slide10.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96462"/>
          </a:xfrm>
        </p:spPr>
        <p:txBody xmlns:c="http://schemas.openxmlformats.org/drawingml/2006/chart" xmlns:pic="http://schemas.openxmlformats.org/drawingml/2006/picture" xmlns:dgm="http://schemas.openxmlformats.org/drawingml/2006/diagram">
          <a:bodyPr>
            <a:normAutofit/>
          </a:bodyPr>
          <a:lstStyle/>
          <a:p>
            <a:r>
              <a:rPr b="1" dirty="0" lang="en-US" smtClean="0" sz="3600">
                <a:solidFill>
                  <a:srgbClr val="BEB78C"/>
                </a:solidFill>
                <a:effectLst>
                  <a:outerShdw algn="tl" blurRad="38100" dir="2700000" dist="38100">
                    <a:srgbClr val="000000"/>
                  </a:outerShdw>
                </a:effectLst>
                <a:uFillTx/>
              </a:rPr>
              <a:t>Proverbs 16:7</a:t>
            </a:r>
            <a:endParaRPr b="1" dirty="0" lang="en-US" sz="3600">
              <a:solidFill>
                <a:srgbClr val="BEB78C"/>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1752600"/>
            <a:ext cx="8572500" cy="5638800"/>
          </a:xfrm>
        </p:spPr>
        <p:txBody xmlns:c="http://schemas.openxmlformats.org/drawingml/2006/chart" xmlns:pic="http://schemas.openxmlformats.org/drawingml/2006/picture" xmlns:dgm="http://schemas.openxmlformats.org/drawingml/2006/diagram">
          <a:bodyPr>
            <a:normAutofit/>
          </a:bodyPr>
          <a:lstStyle/>
          <a:p>
            <a:pPr indent="0" marL="0">
              <a:spcBef>
                <a:spcPts val="1200"/>
              </a:spcBef>
              <a:buNone/>
            </a:pPr>
            <a:r>
              <a:rPr b="1" dirty="0" lang="en-US" smtClean="0">
                <a:solidFill>
                  <a:srgbClr val="BEB78C"/>
                </a:solidFill>
                <a:effectLst>
                  <a:outerShdw algn="tl" blurRad="38100" dir="2700000" dist="38100">
                    <a:srgbClr val="000000"/>
                  </a:outerShdw>
                </a:effectLst>
                <a:uFillTx/>
              </a:rPr>
              <a:t>“When </a:t>
            </a:r>
            <a:r>
              <a:rPr b="1" dirty="0" lang="en-US">
                <a:solidFill>
                  <a:srgbClr val="BEB78C"/>
                </a:solidFill>
                <a:effectLst>
                  <a:outerShdw algn="tl" blurRad="38100" dir="2700000" dist="38100">
                    <a:srgbClr val="000000"/>
                  </a:outerShdw>
                </a:effectLst>
                <a:uFillTx/>
              </a:rPr>
              <a:t>a man's ways please the LORD,</a:t>
            </a:r>
          </a:p>
          <a:p>
            <a:pPr indent="0" marL="0">
              <a:spcBef>
                <a:spcPts val="1200"/>
              </a:spcBef>
              <a:buNone/>
            </a:pPr>
            <a:r>
              <a:rPr b="1" dirty="0" lang="en-US">
                <a:solidFill>
                  <a:srgbClr val="BEB78C"/>
                </a:solidFill>
                <a:effectLst>
                  <a:outerShdw algn="tl" blurRad="38100" dir="2700000" dist="38100">
                    <a:srgbClr val="000000"/>
                  </a:outerShdw>
                </a:effectLst>
                <a:uFillTx/>
              </a:rPr>
              <a:t>He makes even his enemies to be at peace with </a:t>
            </a:r>
            <a:endParaRPr b="1" dirty="0" lang="en-US" smtClean="0">
              <a:solidFill>
                <a:srgbClr val="BEB78C"/>
              </a:solidFill>
              <a:effectLst>
                <a:outerShdw algn="tl" blurRad="38100" dir="2700000" dist="38100">
                  <a:srgbClr val="000000"/>
                </a:outerShdw>
              </a:effectLst>
              <a:uFillTx/>
            </a:endParaRPr>
          </a:p>
          <a:p>
            <a:pPr indent="0" marL="0">
              <a:spcBef>
                <a:spcPts val="1200"/>
              </a:spcBef>
              <a:buNone/>
            </a:pPr>
            <a:r>
              <a:rPr b="1" dirty="0" lang="en-US" smtClean="0">
                <a:solidFill>
                  <a:srgbClr val="BEB78C"/>
                </a:solidFill>
                <a:effectLst>
                  <a:outerShdw algn="tl" blurRad="38100" dir="2700000" dist="38100">
                    <a:srgbClr val="000000"/>
                  </a:outerShdw>
                </a:effectLst>
                <a:uFillTx/>
              </a:rPr>
              <a:t>him.”</a:t>
            </a:r>
            <a:endParaRPr b="1" dirty="0" lang="en-US">
              <a:solidFill>
                <a:srgbClr val="BEB78C"/>
              </a:solidFill>
              <a:effectLst>
                <a:outerShdw algn="tl" blurRad="38100" dir="2700000" dist="38100">
                  <a:srgbClr val="000000"/>
                </a:outerShdw>
              </a:effectLst>
              <a:uFillTx/>
            </a:endParaRPr>
          </a:p>
          <a:p>
            <a:pPr indent="0" marL="0">
              <a:spcBef>
                <a:spcPts val="1200"/>
              </a:spcBef>
              <a:buNone/>
            </a:pPr>
            <a:endParaRPr b="1" dirty="0" lang="en-US" smtClean="0">
              <a:solidFill>
                <a:srgbClr val="BEB78C"/>
              </a:solidFill>
              <a:effectLst>
                <a:outerShdw algn="tl" blurRad="38100" dir="2700000" dist="38100">
                  <a:srgbClr val="000000"/>
                </a:outerShdw>
              </a:effectLst>
              <a:uFillTx/>
            </a:endParaRPr>
          </a:p>
          <a:p>
            <a:pPr indent="0" marL="0">
              <a:spcBef>
                <a:spcPts val="1200"/>
              </a:spcBef>
              <a:buNone/>
            </a:pPr>
            <a:r>
              <a:rPr b="1" dirty="0" lang="en-US" smtClean="0">
                <a:solidFill>
                  <a:srgbClr val="BEB78C"/>
                </a:solidFill>
                <a:effectLst>
                  <a:outerShdw algn="tl" blurRad="38100" dir="2700000" dist="38100">
                    <a:srgbClr val="000000"/>
                  </a:outerShdw>
                </a:effectLst>
                <a:uFillTx/>
              </a:rPr>
              <a:t>NKJV</a:t>
            </a:r>
            <a:endParaRPr b="1" dirty="0" lang="en-US">
              <a:solidFill>
                <a:srgbClr val="BEB78C"/>
              </a:solidFill>
              <a:effectLst>
                <a:outerShdw algn="tl" blurRad="38100" dir="2700000" dist="38100">
                  <a:srgbClr val="000000"/>
                </a:outerShdw>
              </a:effectLst>
              <a:uFillTx/>
            </a:endParaRPr>
          </a:p>
          <a:p>
            <a:pPr indent="0" marL="0">
              <a:spcBef>
                <a:spcPts val="1200"/>
              </a:spcBef>
              <a:buNone/>
            </a:pPr>
            <a:endParaRPr b="1" dirty="0" lang="en-US">
              <a:solidFill>
                <a:srgbClr val="FFFF66"/>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019800" y="464820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par>
                                <p:cTn fill="hold" id="8" nodeType="withEffect" presetClass="entr" presetID="10" presetSubtype="0">
                                  <p:stCondLst>
                                    <p:cond delay="0"/>
                                  </p:stCondLst>
                                  <p:childTnLst>
                                    <p:set>
                                      <p:cBhvr>
                                        <p:cTn dur="1" fill="hold" id="9">
                                          <p:stCondLst>
                                            <p:cond delay="0"/>
                                          </p:stCondLst>
                                        </p:cTn>
                                        <p:tgtEl>
                                          <p:spTgt spid="3">
                                            <p:txEl>
                                              <p:pRg end="0" st="0"/>
                                            </p:txEl>
                                          </p:spTgt>
                                        </p:tgtEl>
                                        <p:attrNameLst>
                                          <p:attrName>style.visibility</p:attrName>
                                        </p:attrNameLst>
                                      </p:cBhvr>
                                      <p:to>
                                        <p:strVal val="visible"/>
                                      </p:to>
                                    </p:set>
                                    <p:animEffect filter="fade" transition="in">
                                      <p:cBhvr>
                                        <p:cTn dur="500" id="10"/>
                                        <p:tgtEl>
                                          <p:spTgt spid="3">
                                            <p:txEl>
                                              <p:pRg end="0" st="0"/>
                                            </p:txEl>
                                          </p:spTgt>
                                        </p:tgtEl>
                                      </p:cBhvr>
                                    </p:animEffect>
                                  </p:childTnLst>
                                </p:cTn>
                              </p:par>
                              <p:par>
                                <p:cTn fill="hold" id="11" nodeType="withEffect" presetClass="entr" presetID="10" presetSubtype="0">
                                  <p:stCondLst>
                                    <p:cond delay="0"/>
                                  </p:stCondLst>
                                  <p:childTnLst>
                                    <p:set>
                                      <p:cBhvr>
                                        <p:cTn dur="1" fill="hold" id="12">
                                          <p:stCondLst>
                                            <p:cond delay="0"/>
                                          </p:stCondLst>
                                        </p:cTn>
                                        <p:tgtEl>
                                          <p:spTgt spid="3">
                                            <p:txEl>
                                              <p:pRg end="1" st="1"/>
                                            </p:txEl>
                                          </p:spTgt>
                                        </p:tgtEl>
                                        <p:attrNameLst>
                                          <p:attrName>style.visibility</p:attrName>
                                        </p:attrNameLst>
                                      </p:cBhvr>
                                      <p:to>
                                        <p:strVal val="visible"/>
                                      </p:to>
                                    </p:set>
                                    <p:animEffect filter="fade" transition="in">
                                      <p:cBhvr>
                                        <p:cTn dur="500" id="13"/>
                                        <p:tgtEl>
                                          <p:spTgt spid="3">
                                            <p:txEl>
                                              <p:pRg end="1" st="1"/>
                                            </p:txEl>
                                          </p:spTgt>
                                        </p:tgtEl>
                                      </p:cBhvr>
                                    </p:animEffect>
                                  </p:childTnLst>
                                </p:cTn>
                              </p:par>
                              <p:par>
                                <p:cTn fill="hold" id="14" nodeType="withEffect" presetClass="entr" presetID="10" presetSubtype="0">
                                  <p:stCondLst>
                                    <p:cond delay="0"/>
                                  </p:stCondLst>
                                  <p:childTnLst>
                                    <p:set>
                                      <p:cBhvr>
                                        <p:cTn dur="1" fill="hold" id="15">
                                          <p:stCondLst>
                                            <p:cond delay="0"/>
                                          </p:stCondLst>
                                        </p:cTn>
                                        <p:tgtEl>
                                          <p:spTgt spid="3">
                                            <p:txEl>
                                              <p:pRg end="2" st="2"/>
                                            </p:txEl>
                                          </p:spTgt>
                                        </p:tgtEl>
                                        <p:attrNameLst>
                                          <p:attrName>style.visibility</p:attrName>
                                        </p:attrNameLst>
                                      </p:cBhvr>
                                      <p:to>
                                        <p:strVal val="visible"/>
                                      </p:to>
                                    </p:set>
                                    <p:animEffect filter="fade" transition="in">
                                      <p:cBhvr>
                                        <p:cTn dur="500" id="16"/>
                                        <p:tgtEl>
                                          <p:spTgt spid="3">
                                            <p:txEl>
                                              <p:pRg end="2" st="2"/>
                                            </p:txEl>
                                          </p:spTgt>
                                        </p:tgtEl>
                                      </p:cBhvr>
                                    </p:animEffect>
                                  </p:childTnLst>
                                </p:cTn>
                              </p:par>
                              <p:par>
                                <p:cTn fill="hold" id="17" nodeType="withEffect" presetClass="entr" presetID="10" presetSubtype="0">
                                  <p:stCondLst>
                                    <p:cond delay="0"/>
                                  </p:stCondLst>
                                  <p:childTnLst>
                                    <p:set>
                                      <p:cBhvr>
                                        <p:cTn dur="1" fill="hold" id="18">
                                          <p:stCondLst>
                                            <p:cond delay="0"/>
                                          </p:stCondLst>
                                        </p:cTn>
                                        <p:tgtEl>
                                          <p:spTgt spid="3">
                                            <p:txEl>
                                              <p:pRg end="4" st="4"/>
                                            </p:txEl>
                                          </p:spTgt>
                                        </p:tgtEl>
                                        <p:attrNameLst>
                                          <p:attrName>style.visibility</p:attrName>
                                        </p:attrNameLst>
                                      </p:cBhvr>
                                      <p:to>
                                        <p:strVal val="visible"/>
                                      </p:to>
                                    </p:set>
                                    <p:animEffect filter="fade" transition="in">
                                      <p:cBhvr>
                                        <p:cTn dur="500" id="19"/>
                                        <p:tgtEl>
                                          <p:spTgt spid="3">
                                            <p:txEl>
                                              <p:pRg end="4" st="4"/>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2952790016" grpId="0" spid="2"/>
    </p:bldLst>
  </p:timing>
</p:sld>
</file>

<file path=ppt/slides/slide11.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96462"/>
          </a:xfrm>
        </p:spPr>
        <p:txBody xmlns:c="http://schemas.openxmlformats.org/drawingml/2006/chart" xmlns:pic="http://schemas.openxmlformats.org/drawingml/2006/picture" xmlns:dgm="http://schemas.openxmlformats.org/drawingml/2006/diagram">
          <a:bodyPr/>
          <a:lstStyle/>
          <a:p>
            <a:r>
              <a:rPr b="1" dirty="0" lang="en-US" smtClean="0" sz="3000">
                <a:solidFill>
                  <a:schemeClr val="bg2">
                    <a:lumMod val="75000"/>
                  </a:schemeClr>
                </a:solidFill>
                <a:effectLst>
                  <a:outerShdw algn="tl" blurRad="38100" dir="2700000" dist="38100">
                    <a:srgbClr val="000000"/>
                  </a:outerShdw>
                </a:effectLst>
                <a:uFillTx/>
              </a:rPr>
              <a:t>Luke 18:21-23</a:t>
            </a:r>
            <a:endParaRPr b="1" dirty="0" lang="en-US" sz="3000">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1143000"/>
            <a:ext cx="8572500" cy="5638800"/>
          </a:xfrm>
        </p:spPr>
        <p:txBody xmlns:c="http://schemas.openxmlformats.org/drawingml/2006/chart" xmlns:pic="http://schemas.openxmlformats.org/drawingml/2006/picture" xmlns:dgm="http://schemas.openxmlformats.org/drawingml/2006/diagram">
          <a:bodyPr>
            <a:normAutofit/>
          </a:bodyPr>
          <a:lstStyle/>
          <a:p>
            <a:pPr algn="just" indent="0" marL="0">
              <a:spcBef>
                <a:spcPts val="1200"/>
              </a:spcBef>
              <a:buNone/>
            </a:pPr>
            <a:r>
              <a:rPr b="1" dirty="0" lang="en-US" smtClean="0">
                <a:solidFill>
                  <a:srgbClr val="FFFF66"/>
                </a:solidFill>
                <a:effectLst>
                  <a:outerShdw algn="tl" blurRad="38100" dir="2700000" dist="38100">
                    <a:srgbClr val="000000"/>
                  </a:outerShdw>
                </a:effectLst>
                <a:uFillTx/>
              </a:rPr>
              <a:t> </a:t>
            </a:r>
            <a:r>
              <a:rPr b="1" dirty="0" lang="en-US" smtClean="0">
                <a:solidFill>
                  <a:srgbClr val="BEB78C"/>
                </a:solidFill>
                <a:effectLst>
                  <a:outerShdw algn="tl" blurRad="38100" dir="2700000" dist="38100">
                    <a:srgbClr val="000000"/>
                  </a:outerShdw>
                </a:effectLst>
                <a:uFillTx/>
              </a:rPr>
              <a:t>“And </a:t>
            </a:r>
            <a:r>
              <a:rPr b="1" dirty="0" lang="en-US">
                <a:solidFill>
                  <a:srgbClr val="BEB78C"/>
                </a:solidFill>
                <a:effectLst>
                  <a:outerShdw algn="tl" blurRad="38100" dir="2700000" dist="38100">
                    <a:srgbClr val="000000"/>
                  </a:outerShdw>
                </a:effectLst>
                <a:uFillTx/>
              </a:rPr>
              <a:t>he said, "All these things I have kept from my youth." </a:t>
            </a:r>
            <a:r>
              <a:rPr b="1" dirty="0" lang="en-US" smtClean="0">
                <a:solidFill>
                  <a:srgbClr val="BEB78C"/>
                </a:solidFill>
                <a:effectLst>
                  <a:outerShdw algn="tl" blurRad="38100" dir="2700000" dist="38100">
                    <a:srgbClr val="000000"/>
                  </a:outerShdw>
                </a:effectLst>
                <a:uFillTx/>
              </a:rPr>
              <a:t>  So </a:t>
            </a:r>
            <a:r>
              <a:rPr b="1" dirty="0" lang="en-US">
                <a:solidFill>
                  <a:srgbClr val="BEB78C"/>
                </a:solidFill>
                <a:effectLst>
                  <a:outerShdw algn="tl" blurRad="38100" dir="2700000" dist="38100">
                    <a:srgbClr val="000000"/>
                  </a:outerShdw>
                </a:effectLst>
                <a:uFillTx/>
              </a:rPr>
              <a:t>when Jesus heard these things, He said to him, "You still lack one thing. Sell all that you have and distribute to the poor, and you will have treasure in heaven; and come, follow Me."  </a:t>
            </a:r>
            <a:r>
              <a:rPr b="1" dirty="0" lang="en-US" smtClean="0">
                <a:solidFill>
                  <a:srgbClr val="BEB78C"/>
                </a:solidFill>
                <a:effectLst>
                  <a:outerShdw algn="tl" blurRad="38100" dir="2700000" dist="38100">
                    <a:srgbClr val="000000"/>
                  </a:outerShdw>
                </a:effectLst>
                <a:uFillTx/>
              </a:rPr>
              <a:t> But </a:t>
            </a:r>
            <a:r>
              <a:rPr b="1" dirty="0" lang="en-US">
                <a:solidFill>
                  <a:srgbClr val="BEB78C"/>
                </a:solidFill>
                <a:effectLst>
                  <a:outerShdw algn="tl" blurRad="38100" dir="2700000" dist="38100">
                    <a:srgbClr val="000000"/>
                  </a:outerShdw>
                </a:effectLst>
                <a:uFillTx/>
              </a:rPr>
              <a:t>when he heard this, he became very sorrowful, for he was very rich</a:t>
            </a:r>
            <a:r>
              <a:rPr b="1" dirty="0" lang="en-US" smtClean="0">
                <a:solidFill>
                  <a:srgbClr val="BEB78C"/>
                </a:solidFill>
                <a:effectLst>
                  <a:outerShdw algn="tl" blurRad="38100" dir="2700000" dist="38100">
                    <a:srgbClr val="000000"/>
                  </a:outerShdw>
                </a:effectLst>
                <a:uFillTx/>
              </a:rPr>
              <a:t>.” </a:t>
            </a:r>
            <a:endParaRPr b="1" dirty="0" lang="en-US">
              <a:solidFill>
                <a:srgbClr val="BEB78C"/>
              </a:solidFill>
              <a:effectLst>
                <a:outerShdw algn="tl" blurRad="38100" dir="2700000" dist="38100">
                  <a:srgbClr val="000000"/>
                </a:outerShdw>
              </a:effectLst>
              <a:uFillTx/>
            </a:endParaRPr>
          </a:p>
          <a:p>
            <a:pPr algn="just" indent="0" marL="0">
              <a:spcBef>
                <a:spcPts val="1200"/>
              </a:spcBef>
              <a:buNone/>
            </a:pPr>
            <a:endParaRPr b="1" dirty="0" lang="en-US" smtClean="0">
              <a:solidFill>
                <a:srgbClr val="BEB78C"/>
              </a:solidFill>
              <a:effectLst>
                <a:outerShdw algn="tl" blurRad="38100" dir="2700000" dist="38100">
                  <a:srgbClr val="000000"/>
                </a:outerShdw>
              </a:effectLst>
              <a:uFillTx/>
            </a:endParaRPr>
          </a:p>
          <a:p>
            <a:pPr algn="just" indent="0" marL="0">
              <a:spcBef>
                <a:spcPts val="1200"/>
              </a:spcBef>
              <a:buNone/>
            </a:pPr>
            <a:r>
              <a:rPr b="1" dirty="0" lang="en-US" smtClean="0">
                <a:solidFill>
                  <a:srgbClr val="BEB78C"/>
                </a:solidFill>
                <a:effectLst>
                  <a:outerShdw algn="tl" blurRad="38100" dir="2700000" dist="38100">
                    <a:srgbClr val="000000"/>
                  </a:outerShdw>
                </a:effectLst>
                <a:uFillTx/>
              </a:rPr>
              <a:t>NKJV</a:t>
            </a:r>
            <a:endParaRPr b="1" dirty="0" lang="en-US">
              <a:solidFill>
                <a:srgbClr val="BEB78C"/>
              </a:solidFill>
              <a:effectLst>
                <a:outerShdw algn="tl" blurRad="38100" dir="2700000" dist="38100">
                  <a:srgbClr val="000000"/>
                </a:outerShdw>
              </a:effectLst>
              <a:uFillTx/>
            </a:endParaRPr>
          </a:p>
          <a:p>
            <a:pPr indent="0" marL="0">
              <a:spcBef>
                <a:spcPts val="1200"/>
              </a:spcBef>
              <a:buNone/>
            </a:pPr>
            <a:endParaRPr b="1" dirty="0" lang="en-US">
              <a:solidFill>
                <a:srgbClr val="FFFF66"/>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1026"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3"/>
          <a:srcRect/>
          <a:stretch>
            <a:fillRect/>
          </a:stretch>
        </p:blipFill>
        <p:spPr xmlns:c="http://schemas.openxmlformats.org/drawingml/2006/chart" xmlns:pic="http://schemas.openxmlformats.org/drawingml/2006/picture" xmlns:dgm="http://schemas.openxmlformats.org/drawingml/2006/diagram" bwMode="auto">
          <a:xfrm>
            <a:off x="6071286" y="4852988"/>
            <a:ext cx="2889250" cy="2005012"/>
          </a:xfrm>
          <a:prstGeom prst="rect">
            <a:avLst/>
          </a:prstGeom>
          <a:noFill/>
          <a:ln>
            <a:noFill/>
          </a:ln>
          <a:effectLst/>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par>
                                <p:cTn fill="hold" id="8" nodeType="withEffect" presetClass="entr" presetID="10" presetSubtype="0">
                                  <p:stCondLst>
                                    <p:cond delay="0"/>
                                  </p:stCondLst>
                                  <p:childTnLst>
                                    <p:set>
                                      <p:cBhvr>
                                        <p:cTn dur="1" fill="hold" id="9">
                                          <p:stCondLst>
                                            <p:cond delay="0"/>
                                          </p:stCondLst>
                                        </p:cTn>
                                        <p:tgtEl>
                                          <p:spTgt spid="3">
                                            <p:txEl>
                                              <p:pRg end="0" st="0"/>
                                            </p:txEl>
                                          </p:spTgt>
                                        </p:tgtEl>
                                        <p:attrNameLst>
                                          <p:attrName>style.visibility</p:attrName>
                                        </p:attrNameLst>
                                      </p:cBhvr>
                                      <p:to>
                                        <p:strVal val="visible"/>
                                      </p:to>
                                    </p:set>
                                    <p:animEffect filter="fade" transition="in">
                                      <p:cBhvr>
                                        <p:cTn dur="500" id="10"/>
                                        <p:tgtEl>
                                          <p:spTgt spid="3">
                                            <p:txEl>
                                              <p:pRg end="0" st="0"/>
                                            </p:txEl>
                                          </p:spTgt>
                                        </p:tgtEl>
                                      </p:cBhvr>
                                    </p:animEffect>
                                  </p:childTnLst>
                                </p:cTn>
                              </p:par>
                              <p:par>
                                <p:cTn fill="hold" id="11" nodeType="withEffect" presetClass="entr" presetID="10" presetSubtype="0">
                                  <p:stCondLst>
                                    <p:cond delay="0"/>
                                  </p:stCondLst>
                                  <p:childTnLst>
                                    <p:set>
                                      <p:cBhvr>
                                        <p:cTn dur="1" fill="hold" id="12">
                                          <p:stCondLst>
                                            <p:cond delay="0"/>
                                          </p:stCondLst>
                                        </p:cTn>
                                        <p:tgtEl>
                                          <p:spTgt spid="3">
                                            <p:txEl>
                                              <p:pRg end="2" st="2"/>
                                            </p:txEl>
                                          </p:spTgt>
                                        </p:tgtEl>
                                        <p:attrNameLst>
                                          <p:attrName>style.visibility</p:attrName>
                                        </p:attrNameLst>
                                      </p:cBhvr>
                                      <p:to>
                                        <p:strVal val="visible"/>
                                      </p:to>
                                    </p:set>
                                    <p:animEffect filter="fade" transition="in">
                                      <p:cBhvr>
                                        <p:cTn dur="500" id="13"/>
                                        <p:tgtEl>
                                          <p:spTgt spid="3">
                                            <p:txEl>
                                              <p:pRg end="2" st="2"/>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4060264145" grpId="0" spid="2"/>
    </p:bldLst>
  </p:timing>
</p:sld>
</file>

<file path=ppt/slides/slide12.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7620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375138"/>
            <a:ext cx="8229600" cy="996462"/>
          </a:xfrm>
        </p:spPr>
        <p:txBody xmlns:c="http://schemas.openxmlformats.org/drawingml/2006/chart" xmlns:pic="http://schemas.openxmlformats.org/drawingml/2006/picture" xmlns:dgm="http://schemas.openxmlformats.org/drawingml/2006/diagram">
          <a:bodyPr>
            <a:normAutofit/>
          </a:bodyPr>
          <a:lstStyle/>
          <a:p>
            <a:r>
              <a:rPr b="1" dirty="0" lang="en-US" smtClean="0" sz="3600">
                <a:solidFill>
                  <a:srgbClr val="BEB78C"/>
                </a:solidFill>
                <a:effectLst>
                  <a:outerShdw algn="tl" blurRad="38100" dir="2700000" dist="38100">
                    <a:srgbClr val="000000"/>
                  </a:outerShdw>
                </a:effectLst>
                <a:uFillTx/>
              </a:rPr>
              <a:t>“And the Lord added to the Church daily”</a:t>
            </a:r>
            <a:endParaRPr b="1" dirty="0" lang="en-US" sz="3600">
              <a:solidFill>
                <a:srgbClr val="BEB78C"/>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1752600"/>
            <a:ext cx="8572500" cy="5638800"/>
          </a:xfrm>
        </p:spPr>
        <p:txBody xmlns:c="http://schemas.openxmlformats.org/drawingml/2006/chart" xmlns:pic="http://schemas.openxmlformats.org/drawingml/2006/picture" xmlns:dgm="http://schemas.openxmlformats.org/drawingml/2006/diagram">
          <a:bodyPr>
            <a:normAutofit/>
          </a:bodyPr>
          <a:lstStyle/>
          <a:p>
            <a:pPr algn="just" indent="0" marL="0">
              <a:spcBef>
                <a:spcPts val="1200"/>
              </a:spcBef>
              <a:buNone/>
            </a:pPr>
            <a:r>
              <a:rPr b="1" dirty="0" lang="en-US" smtClean="0">
                <a:solidFill>
                  <a:srgbClr val="BEB78C"/>
                </a:solidFill>
                <a:effectLst>
                  <a:outerShdw algn="tl" blurRad="38100" dir="2700000" dist="38100">
                    <a:srgbClr val="000000"/>
                  </a:outerShdw>
                </a:effectLst>
                <a:uFillTx/>
              </a:rPr>
              <a:t>Their fellowship was balanced with teaching, benevolence, and worship. As they functioned accordingly, “the Lord added to their number”.</a:t>
            </a:r>
            <a:endParaRPr b="1" dirty="0" lang="en-US">
              <a:solidFill>
                <a:srgbClr val="BEB78C"/>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019800" y="464820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par>
                                <p:cTn fill="hold" id="8" nodeType="withEffect" presetClass="entr" presetID="10" presetSubtype="0">
                                  <p:stCondLst>
                                    <p:cond delay="0"/>
                                  </p:stCondLst>
                                  <p:childTnLst>
                                    <p:set>
                                      <p:cBhvr>
                                        <p:cTn dur="1" fill="hold" id="9">
                                          <p:stCondLst>
                                            <p:cond delay="0"/>
                                          </p:stCondLst>
                                        </p:cTn>
                                        <p:tgtEl>
                                          <p:spTgt spid="3">
                                            <p:txEl>
                                              <p:pRg end="0" st="0"/>
                                            </p:txEl>
                                          </p:spTgt>
                                        </p:tgtEl>
                                        <p:attrNameLst>
                                          <p:attrName>style.visibility</p:attrName>
                                        </p:attrNameLst>
                                      </p:cBhvr>
                                      <p:to>
                                        <p:strVal val="visible"/>
                                      </p:to>
                                    </p:set>
                                    <p:animEffect filter="fade" transition="in">
                                      <p:cBhvr>
                                        <p:cTn dur="500" id="10"/>
                                        <p:tgtEl>
                                          <p:spTgt spid="3">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4060265176" grpId="0" spid="2"/>
    </p:bldLst>
  </p:timing>
</p:sld>
</file>

<file path=ppt/slides/slide2.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96462"/>
          </a:xfrm>
        </p:spPr>
        <p:txBody xmlns:c="http://schemas.openxmlformats.org/drawingml/2006/chart" xmlns:pic="http://schemas.openxmlformats.org/drawingml/2006/picture" xmlns:dgm="http://schemas.openxmlformats.org/drawingml/2006/diagram">
          <a:bodyPr>
            <a:normAutofit/>
          </a:bodyPr>
          <a:lstStyle/>
          <a:p>
            <a:r>
              <a:rPr b="1" dirty="0" lang="en-US" smtClean="0" sz="4000">
                <a:solidFill>
                  <a:schemeClr val="bg2">
                    <a:lumMod val="75000"/>
                  </a:schemeClr>
                </a:solidFill>
                <a:effectLst>
                  <a:outerShdw algn="tl" blurRad="38100" dir="2700000" dist="38100">
                    <a:srgbClr val="000000"/>
                  </a:outerShdw>
                </a:effectLst>
                <a:uFillTx/>
              </a:rPr>
              <a:t>Acts </a:t>
            </a:r>
            <a:r>
              <a:rPr b="1" dirty="0" lang="en-US" smtClean="0" sz="4000">
                <a:solidFill>
                  <a:schemeClr val="bg2">
                    <a:lumMod val="75000"/>
                  </a:schemeClr>
                </a:solidFill>
                <a:effectLst>
                  <a:outerShdw algn="tl" blurRad="38100" dir="2700000" dist="38100">
                    <a:srgbClr val="000000"/>
                  </a:outerShdw>
                </a:effectLst>
                <a:uFillTx/>
              </a:rPr>
              <a:t>2:42-47</a:t>
            </a:r>
            <a:endParaRPr b="1" dirty="0" lang="en-US" sz="4000">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914400"/>
            <a:ext cx="8572500" cy="5715000"/>
          </a:xfrm>
        </p:spPr>
        <p:txBody xmlns:c="http://schemas.openxmlformats.org/drawingml/2006/chart" xmlns:pic="http://schemas.openxmlformats.org/drawingml/2006/picture" xmlns:dgm="http://schemas.openxmlformats.org/drawingml/2006/diagram">
          <a:bodyPr>
            <a:normAutofit fontScale="70000" lnSpcReduction="20000"/>
          </a:bodyPr>
          <a:lstStyle/>
          <a:p>
            <a:pPr indent="0" marL="0">
              <a:spcBef>
                <a:spcPts val="1200"/>
              </a:spcBef>
              <a:buNone/>
            </a:pPr>
            <a:endParaRPr b="1" dirty="0" lang="en-US" smtClean="0">
              <a:solidFill>
                <a:srgbClr val="D2CDAE"/>
              </a:solidFill>
              <a:effectLst>
                <a:outerShdw algn="tl" blurRad="38100" dir="2700000" dist="38100">
                  <a:srgbClr val="000000"/>
                </a:outerShdw>
              </a:effectLst>
              <a:uFillTx/>
            </a:endParaRPr>
          </a:p>
          <a:p>
            <a:pPr algn="just" indent="0" marL="0">
              <a:lnSpc>
                <a:spcPct val="120000"/>
              </a:lnSpc>
              <a:spcBef>
                <a:spcPts val="1200"/>
              </a:spcBef>
              <a:buNone/>
            </a:pPr>
            <a:r>
              <a:rPr b="1" dirty="0" lang="en-US" smtClean="0" sz="3400">
                <a:solidFill>
                  <a:srgbClr val="D2CDAE"/>
                </a:solidFill>
                <a:effectLst>
                  <a:outerShdw algn="tl" blurRad="38100" dir="2700000" dist="38100">
                    <a:srgbClr val="000000"/>
                  </a:outerShdw>
                </a:effectLst>
                <a:uFillTx/>
              </a:rPr>
              <a:t>“And </a:t>
            </a:r>
            <a:r>
              <a:rPr b="1" dirty="0" lang="en-US" sz="3400">
                <a:solidFill>
                  <a:srgbClr val="D2CDAE"/>
                </a:solidFill>
                <a:effectLst>
                  <a:outerShdw algn="tl" blurRad="38100" dir="2700000" dist="38100">
                    <a:srgbClr val="000000"/>
                  </a:outerShdw>
                </a:effectLst>
                <a:uFillTx/>
              </a:rPr>
              <a:t>they continued steadfastly in the apostles' doctrine and fellowship, in the breaking of bread, and in prayers. </a:t>
            </a:r>
            <a:r>
              <a:rPr b="1" dirty="0" lang="en-US" smtClean="0" sz="3400">
                <a:solidFill>
                  <a:srgbClr val="D2CDAE"/>
                </a:solidFill>
                <a:effectLst>
                  <a:outerShdw algn="tl" blurRad="38100" dir="2700000" dist="38100">
                    <a:srgbClr val="000000"/>
                  </a:outerShdw>
                </a:effectLst>
                <a:uFillTx/>
              </a:rPr>
              <a:t> </a:t>
            </a:r>
            <a:r>
              <a:rPr b="1" dirty="0" lang="en-US" sz="3400">
                <a:solidFill>
                  <a:srgbClr val="D2CDAE"/>
                </a:solidFill>
                <a:effectLst>
                  <a:outerShdw algn="tl" blurRad="38100" dir="2700000" dist="38100">
                    <a:srgbClr val="000000"/>
                  </a:outerShdw>
                </a:effectLst>
                <a:uFillTx/>
              </a:rPr>
              <a:t>Then fear came upon every soul, and many wonders and signs were done through the apostles. </a:t>
            </a:r>
            <a:r>
              <a:rPr b="1" dirty="0" lang="en-US" smtClean="0" sz="3400">
                <a:solidFill>
                  <a:srgbClr val="D2CDAE"/>
                </a:solidFill>
                <a:effectLst>
                  <a:outerShdw algn="tl" blurRad="38100" dir="2700000" dist="38100">
                    <a:srgbClr val="000000"/>
                  </a:outerShdw>
                </a:effectLst>
                <a:uFillTx/>
              </a:rPr>
              <a:t> </a:t>
            </a:r>
            <a:r>
              <a:rPr b="1" dirty="0" lang="en-US" sz="3400">
                <a:solidFill>
                  <a:srgbClr val="D2CDAE"/>
                </a:solidFill>
                <a:effectLst>
                  <a:outerShdw algn="tl" blurRad="38100" dir="2700000" dist="38100">
                    <a:srgbClr val="000000"/>
                  </a:outerShdw>
                </a:effectLst>
                <a:uFillTx/>
              </a:rPr>
              <a:t>Now all who believed were together, and had all things in common, </a:t>
            </a:r>
            <a:r>
              <a:rPr b="1" dirty="0" lang="en-US" smtClean="0" sz="3400">
                <a:solidFill>
                  <a:srgbClr val="D2CDAE"/>
                </a:solidFill>
                <a:effectLst>
                  <a:outerShdw algn="tl" blurRad="38100" dir="2700000" dist="38100">
                    <a:srgbClr val="000000"/>
                  </a:outerShdw>
                </a:effectLst>
                <a:uFillTx/>
              </a:rPr>
              <a:t> </a:t>
            </a:r>
            <a:r>
              <a:rPr b="1" dirty="0" lang="en-US" sz="3400">
                <a:solidFill>
                  <a:srgbClr val="D2CDAE"/>
                </a:solidFill>
                <a:effectLst>
                  <a:outerShdw algn="tl" blurRad="38100" dir="2700000" dist="38100">
                    <a:srgbClr val="000000"/>
                  </a:outerShdw>
                </a:effectLst>
                <a:uFillTx/>
              </a:rPr>
              <a:t>and sold their possessions and goods, and divided them among all, as anyone had need. </a:t>
            </a:r>
            <a:r>
              <a:rPr b="1" dirty="0" lang="en-US" smtClean="0" sz="3400">
                <a:solidFill>
                  <a:srgbClr val="D2CDAE"/>
                </a:solidFill>
                <a:effectLst>
                  <a:outerShdw algn="tl" blurRad="38100" dir="2700000" dist="38100">
                    <a:srgbClr val="000000"/>
                  </a:outerShdw>
                </a:effectLst>
                <a:uFillTx/>
              </a:rPr>
              <a:t>  </a:t>
            </a:r>
            <a:r>
              <a:rPr b="1" dirty="0" lang="en-US" sz="3400">
                <a:solidFill>
                  <a:srgbClr val="D2CDAE"/>
                </a:solidFill>
                <a:effectLst>
                  <a:outerShdw algn="tl" blurRad="38100" dir="2700000" dist="38100">
                    <a:srgbClr val="000000"/>
                  </a:outerShdw>
                </a:effectLst>
                <a:uFillTx/>
              </a:rPr>
              <a:t>So continuing daily with one accord in the temple, and breaking bread from house to house, they ate their food with gladness and simplicity of heart, </a:t>
            </a:r>
            <a:r>
              <a:rPr b="1" dirty="0" lang="en-US" smtClean="0" sz="3400">
                <a:solidFill>
                  <a:srgbClr val="D2CDAE"/>
                </a:solidFill>
                <a:effectLst>
                  <a:outerShdw algn="tl" blurRad="38100" dir="2700000" dist="38100">
                    <a:srgbClr val="000000"/>
                  </a:outerShdw>
                </a:effectLst>
                <a:uFillTx/>
              </a:rPr>
              <a:t> </a:t>
            </a:r>
            <a:r>
              <a:rPr b="1" dirty="0" lang="en-US" sz="3400">
                <a:solidFill>
                  <a:srgbClr val="D2CDAE"/>
                </a:solidFill>
                <a:effectLst>
                  <a:outerShdw algn="tl" blurRad="38100" dir="2700000" dist="38100">
                    <a:srgbClr val="000000"/>
                  </a:outerShdw>
                </a:effectLst>
                <a:uFillTx/>
              </a:rPr>
              <a:t>praising God and having favor with all the people. And the Lord added to the church daily those who were being saved</a:t>
            </a:r>
            <a:r>
              <a:rPr b="1" dirty="0" lang="en-US" smtClean="0" sz="3400">
                <a:solidFill>
                  <a:srgbClr val="D2CDAE"/>
                </a:solidFill>
                <a:effectLst>
                  <a:outerShdw algn="tl" blurRad="38100" dir="2700000" dist="38100">
                    <a:srgbClr val="000000"/>
                  </a:outerShdw>
                </a:effectLst>
                <a:uFillTx/>
              </a:rPr>
              <a:t>.”</a:t>
            </a:r>
            <a:endParaRPr b="1" dirty="0" lang="en-US" sz="3400">
              <a:solidFill>
                <a:srgbClr val="D2CDAE"/>
              </a:solidFill>
              <a:effectLst>
                <a:outerShdw algn="tl" blurRad="38100" dir="2700000" dist="38100">
                  <a:srgbClr val="000000"/>
                </a:outerShdw>
              </a:effectLst>
              <a:uFillTx/>
            </a:endParaRPr>
          </a:p>
          <a:p>
            <a:pPr indent="0" marL="0">
              <a:spcBef>
                <a:spcPts val="1200"/>
              </a:spcBef>
              <a:buNone/>
            </a:pPr>
            <a:endParaRPr b="1" dirty="0" lang="en-US">
              <a:solidFill>
                <a:srgbClr val="D2CDAE"/>
              </a:solidFill>
              <a:effectLst>
                <a:outerShdw algn="tl" blurRad="38100" dir="2700000" dist="38100">
                  <a:srgbClr val="000000"/>
                </a:outerShdw>
              </a:effectLst>
              <a:uFillTx/>
            </a:endParaRPr>
          </a:p>
          <a:p>
            <a:pPr indent="0" marL="0">
              <a:spcBef>
                <a:spcPts val="1200"/>
              </a:spcBef>
              <a:buNone/>
            </a:pPr>
            <a:endParaRPr b="1" dirty="0" lang="en-US">
              <a:solidFill>
                <a:srgbClr val="D2CDAE"/>
              </a:solidFill>
              <a:effectLst>
                <a:outerShdw algn="tl" blurRad="38100" dir="2700000" dist="38100">
                  <a:srgbClr val="000000"/>
                </a:outerShdw>
              </a:effectLst>
              <a:uFillTx/>
            </a:endParaRPr>
          </a:p>
          <a:p>
            <a:pPr indent="0" marL="0">
              <a:spcBef>
                <a:spcPts val="1200"/>
              </a:spcBef>
              <a:buNone/>
            </a:pPr>
            <a:r>
              <a:rPr b="1" dirty="0" lang="en-US">
                <a:solidFill>
                  <a:srgbClr val="D2CDAE"/>
                </a:solidFill>
                <a:effectLst>
                  <a:outerShdw algn="tl" blurRad="38100" dir="2700000" dist="38100">
                    <a:srgbClr val="000000"/>
                  </a:outerShdw>
                </a:effectLst>
                <a:uFillTx/>
              </a:rPr>
              <a:t>NKJV</a:t>
            </a:r>
          </a:p>
          <a:p>
            <a:pPr indent="0" marL="0">
              <a:spcBef>
                <a:spcPts val="1200"/>
              </a:spcBef>
              <a:buNone/>
            </a:pPr>
            <a:endParaRPr b="1" dirty="0" lang="en-US">
              <a:solidFill>
                <a:srgbClr val="FFFF66"/>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096000" y="472440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par>
                                <p:cTn fill="hold" id="8" nodeType="withEffect" presetClass="entr" presetID="10" presetSubtype="0">
                                  <p:stCondLst>
                                    <p:cond delay="0"/>
                                  </p:stCondLst>
                                  <p:childTnLst>
                                    <p:set>
                                      <p:cBhvr>
                                        <p:cTn dur="1" fill="hold" id="9">
                                          <p:stCondLst>
                                            <p:cond delay="0"/>
                                          </p:stCondLst>
                                        </p:cTn>
                                        <p:tgtEl>
                                          <p:spTgt spid="3">
                                            <p:txEl>
                                              <p:pRg end="1" st="1"/>
                                            </p:txEl>
                                          </p:spTgt>
                                        </p:tgtEl>
                                        <p:attrNameLst>
                                          <p:attrName>style.visibility</p:attrName>
                                        </p:attrNameLst>
                                      </p:cBhvr>
                                      <p:to>
                                        <p:strVal val="visible"/>
                                      </p:to>
                                    </p:set>
                                    <p:animEffect filter="fade" transition="in">
                                      <p:cBhvr>
                                        <p:cTn dur="500" id="10"/>
                                        <p:tgtEl>
                                          <p:spTgt spid="3">
                                            <p:txEl>
                                              <p:pRg end="1" st="1"/>
                                            </p:txEl>
                                          </p:spTgt>
                                        </p:tgtEl>
                                      </p:cBhvr>
                                    </p:animEffect>
                                  </p:childTnLst>
                                </p:cTn>
                              </p:par>
                              <p:par>
                                <p:cTn fill="hold" id="11" nodeType="withEffect" presetClass="entr" presetID="10" presetSubtype="0">
                                  <p:stCondLst>
                                    <p:cond delay="0"/>
                                  </p:stCondLst>
                                  <p:childTnLst>
                                    <p:set>
                                      <p:cBhvr>
                                        <p:cTn dur="1" fill="hold" id="12">
                                          <p:stCondLst>
                                            <p:cond delay="0"/>
                                          </p:stCondLst>
                                        </p:cTn>
                                        <p:tgtEl>
                                          <p:spTgt spid="3">
                                            <p:txEl>
                                              <p:pRg end="4" st="4"/>
                                            </p:txEl>
                                          </p:spTgt>
                                        </p:tgtEl>
                                        <p:attrNameLst>
                                          <p:attrName>style.visibility</p:attrName>
                                        </p:attrNameLst>
                                      </p:cBhvr>
                                      <p:to>
                                        <p:strVal val="visible"/>
                                      </p:to>
                                    </p:set>
                                    <p:animEffect filter="fade" transition="in">
                                      <p:cBhvr>
                                        <p:cTn dur="500" id="13"/>
                                        <p:tgtEl>
                                          <p:spTgt spid="3">
                                            <p:txEl>
                                              <p:pRg end="4" st="4"/>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2952790016" grpId="0" spid="2"/>
    </p:bldLst>
  </p:timing>
</p:sld>
</file>

<file path=ppt/slides/slide3.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3"/>
          <a:srcRect/>
          <a:stretch>
            <a:fillRect/>
          </a:stretch>
        </p:blipFill>
        <p:spPr xmlns:c="http://schemas.openxmlformats.org/drawingml/2006/chart" xmlns:pic="http://schemas.openxmlformats.org/drawingml/2006/picture" xmlns:dgm="http://schemas.openxmlformats.org/drawingml/2006/diagram" bwMode="auto">
          <a:xfrm>
            <a:off x="-8205" y="-8673"/>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679938"/>
            <a:ext cx="8229600" cy="996462"/>
          </a:xfrm>
        </p:spPr>
        <p:txBody xmlns:c="http://schemas.openxmlformats.org/drawingml/2006/chart" xmlns:pic="http://schemas.openxmlformats.org/drawingml/2006/picture" xmlns:dgm="http://schemas.openxmlformats.org/drawingml/2006/diagram">
          <a:bodyPr>
            <a:normAutofit fontScale="90000"/>
          </a:bodyPr>
          <a:lstStyle/>
          <a:p>
            <a:r>
              <a:rPr b="1" dirty="0" lang="en-US" smtClean="0">
                <a:solidFill>
                  <a:schemeClr val="bg2">
                    <a:lumMod val="75000"/>
                  </a:schemeClr>
                </a:solidFill>
                <a:effectLst>
                  <a:outerShdw algn="tl" blurRad="38100" dir="2700000" dist="38100">
                    <a:srgbClr val="000000"/>
                  </a:outerShdw>
                </a:effectLst>
                <a:uFillTx/>
              </a:rPr>
              <a:t>Repentance</a:t>
            </a:r>
            <a:br>
              <a:rPr b="1" dirty="0" lang="en-US" smtClean="0">
                <a:solidFill>
                  <a:schemeClr val="bg2">
                    <a:lumMod val="75000"/>
                  </a:schemeClr>
                </a:solidFill>
                <a:effectLst>
                  <a:outerShdw algn="tl" blurRad="38100" dir="2700000" dist="38100">
                    <a:srgbClr val="000000"/>
                  </a:outerShdw>
                </a:effectLst>
                <a:uFillTx/>
              </a:rPr>
            </a:br>
            <a:endParaRPr b="1" dirty="0" lang="en-US">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762000"/>
            <a:ext cx="8534400" cy="5181600"/>
          </a:xfrm>
        </p:spPr>
        <p:txBody xmlns:c="http://schemas.openxmlformats.org/drawingml/2006/chart" xmlns:pic="http://schemas.openxmlformats.org/drawingml/2006/picture" xmlns:dgm="http://schemas.openxmlformats.org/drawingml/2006/diagram">
          <a:bodyPr>
            <a:normAutofit/>
          </a:bodyPr>
          <a:lstStyle/>
          <a:p>
            <a:endParaRPr b="1" dirty="0" lang="en-US" smtClean="0">
              <a:solidFill>
                <a:srgbClr val="BEB78C"/>
              </a:solidFill>
              <a:effectLst>
                <a:outerShdw algn="tl" blurRad="38100" dir="2700000" dist="38100">
                  <a:srgbClr val="000000"/>
                </a:outerShdw>
              </a:effectLst>
              <a:uFillTx/>
            </a:endParaRPr>
          </a:p>
          <a:p>
            <a:endParaRPr b="1" dirty="0" lang="en-US">
              <a:solidFill>
                <a:srgbClr val="BEB78C"/>
              </a:solidFill>
              <a:effectLst>
                <a:outerShdw algn="tl" blurRad="38100" dir="2700000" dist="38100">
                  <a:srgbClr val="000000"/>
                </a:outerShdw>
              </a:effectLst>
              <a:uFillTx/>
            </a:endParaRPr>
          </a:p>
          <a:p>
            <a:pPr indent="0" marL="0">
              <a:buNone/>
            </a:pPr>
            <a:r>
              <a:rPr b="1" dirty="0" lang="en-US" smtClean="0">
                <a:solidFill>
                  <a:srgbClr val="BEB78C"/>
                </a:solidFill>
                <a:effectLst>
                  <a:outerShdw algn="tl" blurRad="38100" dir="2700000" dist="38100">
                    <a:srgbClr val="000000"/>
                  </a:outerShdw>
                </a:effectLst>
                <a:uFillTx/>
              </a:rPr>
              <a:t>Repentance – means a sincere turning away, in both the mind and heart, from self to God</a:t>
            </a:r>
            <a:endParaRPr b="1" dirty="0" lang="en-US">
              <a:solidFill>
                <a:srgbClr val="BEB78C"/>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4" cstate="print"/>
          <a:stretch>
            <a:fillRect/>
          </a:stretch>
        </p:blipFill>
        <p:spPr xmlns:c="http://schemas.openxmlformats.org/drawingml/2006/chart" xmlns:pic="http://schemas.openxmlformats.org/drawingml/2006/picture" xmlns:dgm="http://schemas.openxmlformats.org/drawingml/2006/diagram">
          <a:xfrm>
            <a:off x="6239651" y="485101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1912723132" grpId="0" spid="2"/>
    </p:bldLst>
  </p:timing>
</p:sld>
</file>

<file path=ppt/slides/slide4.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3"/>
          <a:srcRect/>
          <a:stretch>
            <a:fillRect/>
          </a:stretch>
        </p:blipFill>
        <p:spPr xmlns:c="http://schemas.openxmlformats.org/drawingml/2006/chart" xmlns:pic="http://schemas.openxmlformats.org/drawingml/2006/picture" xmlns:dgm="http://schemas.openxmlformats.org/drawingml/2006/diagram" bwMode="auto">
          <a:xfrm>
            <a:off x="-10397" y="-8673"/>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84205" y="762000"/>
            <a:ext cx="8534400" cy="4800600"/>
          </a:xfrm>
        </p:spPr>
        <p:txBody xmlns:c="http://schemas.openxmlformats.org/drawingml/2006/chart" xmlns:pic="http://schemas.openxmlformats.org/drawingml/2006/picture" xmlns:dgm="http://schemas.openxmlformats.org/drawingml/2006/diagram">
          <a:bodyPr>
            <a:normAutofit lnSpcReduction="10000"/>
          </a:bodyPr>
          <a:lstStyle/>
          <a:p>
            <a:pPr indent="0" marL="0">
              <a:buNone/>
            </a:pPr>
            <a:r>
              <a:rPr b="1" dirty="0" lang="en-US" smtClean="0">
                <a:solidFill>
                  <a:srgbClr val="BEB78C"/>
                </a:solidFill>
                <a:effectLst>
                  <a:outerShdw algn="tl" blurRad="38100" dir="2700000" dist="38100">
                    <a:srgbClr val="000000"/>
                  </a:outerShdw>
                </a:effectLst>
                <a:uFillTx/>
              </a:rPr>
              <a:t>The preaching of the apostles, is the original, fundamental testimony of Jesus, valid for all time; being unique, it cannot be replaced or made void by any later testimony. Later generations of the Church are dependent on the words, witness, and ministry of the first “apostolic” generation. The apostles are and remain the original witnesses, their testimony is the original testimony and their mission the original mission. </a:t>
            </a:r>
            <a:endParaRPr b="1" dirty="0" lang="en-US">
              <a:solidFill>
                <a:srgbClr val="BEB78C"/>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4" cstate="print"/>
          <a:stretch>
            <a:fillRect/>
          </a:stretch>
        </p:blipFill>
        <p:spPr xmlns:c="http://schemas.openxmlformats.org/drawingml/2006/chart" xmlns:pic="http://schemas.openxmlformats.org/drawingml/2006/picture" xmlns:dgm="http://schemas.openxmlformats.org/drawingml/2006/diagram">
          <a:xfrm>
            <a:off x="6239651" y="485101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5.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375138"/>
            <a:ext cx="8229600" cy="996462"/>
          </a:xfrm>
        </p:spPr>
        <p:txBody xmlns:c="http://schemas.openxmlformats.org/drawingml/2006/chart" xmlns:pic="http://schemas.openxmlformats.org/drawingml/2006/picture" xmlns:dgm="http://schemas.openxmlformats.org/drawingml/2006/diagram">
          <a:bodyPr>
            <a:normAutofit fontScale="90000"/>
          </a:bodyPr>
          <a:lstStyle/>
          <a:p>
            <a:r>
              <a:rPr b="1" dirty="0" lang="en-US" smtClean="0">
                <a:solidFill>
                  <a:schemeClr val="bg2">
                    <a:lumMod val="75000"/>
                  </a:schemeClr>
                </a:solidFill>
                <a:effectLst>
                  <a:outerShdw algn="tl" blurRad="38100" dir="2700000" dist="38100">
                    <a:srgbClr val="000000"/>
                  </a:outerShdw>
                </a:effectLst>
                <a:uFillTx/>
              </a:rPr>
              <a:t>Steadfast</a:t>
            </a:r>
            <a:br>
              <a:rPr b="1" dirty="0" lang="en-US" smtClean="0">
                <a:solidFill>
                  <a:schemeClr val="bg2">
                    <a:lumMod val="75000"/>
                  </a:schemeClr>
                </a:solidFill>
                <a:effectLst>
                  <a:outerShdw algn="tl" blurRad="38100" dir="2700000" dist="38100">
                    <a:srgbClr val="000000"/>
                  </a:outerShdw>
                </a:effectLst>
                <a:uFillTx/>
              </a:rPr>
            </a:br>
            <a:endParaRPr b="1" dirty="0" lang="en-US">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457200" y="1066800"/>
            <a:ext cx="8534400" cy="4678363"/>
          </a:xfrm>
        </p:spPr>
        <p:txBody xmlns:c="http://schemas.openxmlformats.org/drawingml/2006/chart" xmlns:pic="http://schemas.openxmlformats.org/drawingml/2006/picture" xmlns:dgm="http://schemas.openxmlformats.org/drawingml/2006/diagram">
          <a:bodyPr>
            <a:normAutofit fontScale="92500" lnSpcReduction="10000"/>
          </a:bodyPr>
          <a:lstStyle/>
          <a:p>
            <a:r>
              <a:rPr b="1" dirty="0" lang="en-US" smtClean="0">
                <a:solidFill>
                  <a:srgbClr val="BEB78C"/>
                </a:solidFill>
                <a:effectLst>
                  <a:outerShdw algn="tl" blurRad="38100" dir="2700000" dist="38100">
                    <a:srgbClr val="000000"/>
                  </a:outerShdw>
                </a:effectLst>
                <a:uFillTx/>
              </a:rPr>
              <a:t>Steadfast </a:t>
            </a:r>
            <a:r>
              <a:rPr b="1" dirty="0" lang="en-US">
                <a:solidFill>
                  <a:srgbClr val="BEB78C"/>
                </a:solidFill>
                <a:effectLst>
                  <a:outerShdw algn="tl" blurRad="38100" dir="2700000" dist="38100">
                    <a:srgbClr val="000000"/>
                  </a:outerShdw>
                </a:effectLst>
                <a:uFillTx/>
              </a:rPr>
              <a:t>– resolutely or dutifully firm and unwavering.</a:t>
            </a:r>
          </a:p>
          <a:p>
            <a:r>
              <a:rPr b="1" dirty="0" lang="en-US">
                <a:solidFill>
                  <a:srgbClr val="BEB78C"/>
                </a:solidFill>
                <a:effectLst>
                  <a:outerShdw algn="tl" blurRad="38100" dir="2700000" dist="38100">
                    <a:srgbClr val="000000"/>
                  </a:outerShdw>
                </a:effectLst>
                <a:uFillTx/>
              </a:rPr>
              <a:t>"steadfast loyalty"</a:t>
            </a:r>
          </a:p>
          <a:p>
            <a:r>
              <a:rPr b="1" dirty="0" lang="en-US">
                <a:solidFill>
                  <a:srgbClr val="BEB78C"/>
                </a:solidFill>
                <a:effectLst>
                  <a:outerShdw algn="tl" blurRad="38100" dir="2700000" dist="38100">
                    <a:srgbClr val="000000"/>
                  </a:outerShdw>
                </a:effectLst>
                <a:uFillTx/>
              </a:rPr>
              <a:t>synonyms:	loyal, faithful, committed, devoted, dedicated, dependable, reliable, steady, true, constant, staunch, solid, trusty </a:t>
            </a:r>
            <a:r>
              <a:rPr b="1" dirty="0" lang="en-US" smtClean="0">
                <a:solidFill>
                  <a:srgbClr val="BEB78C"/>
                </a:solidFill>
                <a:effectLst>
                  <a:outerShdw algn="tl" blurRad="38100" dir="2700000" dist="38100">
                    <a:srgbClr val="000000"/>
                  </a:outerShdw>
                </a:effectLst>
                <a:uFillTx/>
              </a:rPr>
              <a:t>firm</a:t>
            </a:r>
            <a:r>
              <a:rPr b="1" dirty="0" lang="en-US">
                <a:solidFill>
                  <a:srgbClr val="BEB78C"/>
                </a:solidFill>
                <a:effectLst>
                  <a:outerShdw algn="tl" blurRad="38100" dir="2700000" dist="38100">
                    <a:srgbClr val="000000"/>
                  </a:outerShdw>
                </a:effectLst>
                <a:uFillTx/>
              </a:rPr>
              <a:t>, determined, resolute, relentless, implacable, single-minded;</a:t>
            </a:r>
          </a:p>
          <a:p>
            <a:r>
              <a:rPr b="1" dirty="0" lang="en-US">
                <a:solidFill>
                  <a:srgbClr val="BEB78C"/>
                </a:solidFill>
                <a:effectLst>
                  <a:outerShdw algn="tl" blurRad="38100" dir="2700000" dist="38100">
                    <a:srgbClr val="000000"/>
                  </a:outerShdw>
                </a:effectLst>
                <a:uFillTx/>
              </a:rPr>
              <a:t>unchanging, unwavering, unhesitating, unfaltering, unswerving, unyielding, unflinching, uncompromising</a:t>
            </a:r>
          </a:p>
          <a:p>
            <a:endParaRPr b="1" dirty="0" lang="en-US">
              <a:solidFill>
                <a:schemeClr val="bg1"/>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254068" y="485101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0" st="0"/>
                                            </p:txEl>
                                          </p:spTgt>
                                        </p:tgtEl>
                                        <p:attrNameLst>
                                          <p:attrName>style.visibility</p:attrName>
                                        </p:attrNameLst>
                                      </p:cBhvr>
                                      <p:to>
                                        <p:strVal val="visible"/>
                                      </p:to>
                                    </p:set>
                                    <p:animEffect filter="fade" transition="in">
                                      <p:cBhvr>
                                        <p:cTn dur="500" id="12"/>
                                        <p:tgtEl>
                                          <p:spTgt spid="3">
                                            <p:txEl>
                                              <p:pRg end="0" st="0"/>
                                            </p:txEl>
                                          </p:spTgt>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0" presetSubtype="0">
                                  <p:stCondLst>
                                    <p:cond delay="0"/>
                                  </p:stCondLst>
                                  <p:childTnLst>
                                    <p:set>
                                      <p:cBhvr>
                                        <p:cTn dur="1" fill="hold" id="16">
                                          <p:stCondLst>
                                            <p:cond delay="0"/>
                                          </p:stCondLst>
                                        </p:cTn>
                                        <p:tgtEl>
                                          <p:spTgt spid="3">
                                            <p:txEl>
                                              <p:pRg end="1" st="1"/>
                                            </p:txEl>
                                          </p:spTgt>
                                        </p:tgtEl>
                                        <p:attrNameLst>
                                          <p:attrName>style.visibility</p:attrName>
                                        </p:attrNameLst>
                                      </p:cBhvr>
                                      <p:to>
                                        <p:strVal val="visible"/>
                                      </p:to>
                                    </p:set>
                                    <p:animEffect filter="fade" transition="in">
                                      <p:cBhvr>
                                        <p:cTn dur="500" id="17"/>
                                        <p:tgtEl>
                                          <p:spTgt spid="3">
                                            <p:txEl>
                                              <p:pRg end="1" st="1"/>
                                            </p:txEl>
                                          </p:spTgt>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10" presetSubtype="0">
                                  <p:stCondLst>
                                    <p:cond delay="0"/>
                                  </p:stCondLst>
                                  <p:childTnLst>
                                    <p:set>
                                      <p:cBhvr>
                                        <p:cTn dur="1" fill="hold" id="21">
                                          <p:stCondLst>
                                            <p:cond delay="0"/>
                                          </p:stCondLst>
                                        </p:cTn>
                                        <p:tgtEl>
                                          <p:spTgt spid="3">
                                            <p:txEl>
                                              <p:pRg end="2" st="2"/>
                                            </p:txEl>
                                          </p:spTgt>
                                        </p:tgtEl>
                                        <p:attrNameLst>
                                          <p:attrName>style.visibility</p:attrName>
                                        </p:attrNameLst>
                                      </p:cBhvr>
                                      <p:to>
                                        <p:strVal val="visible"/>
                                      </p:to>
                                    </p:set>
                                    <p:animEffect filter="fade" transition="in">
                                      <p:cBhvr>
                                        <p:cTn dur="500" id="22"/>
                                        <p:tgtEl>
                                          <p:spTgt spid="3">
                                            <p:txEl>
                                              <p:pRg end="2" st="2"/>
                                            </p:txEl>
                                          </p:spTgt>
                                        </p:tgtEl>
                                      </p:cBhvr>
                                    </p:animEffect>
                                  </p:childTnLst>
                                </p:cTn>
                              </p:par>
                            </p:childTnLst>
                          </p:cTn>
                        </p:par>
                      </p:childTnLst>
                    </p:cTn>
                  </p:par>
                  <p:par>
                    <p:cTn fill="hold" id="23">
                      <p:stCondLst>
                        <p:cond delay="indefinite"/>
                      </p:stCondLst>
                      <p:childTnLst>
                        <p:par>
                          <p:cTn fill="hold" id="24">
                            <p:stCondLst>
                              <p:cond delay="0"/>
                            </p:stCondLst>
                            <p:childTnLst>
                              <p:par>
                                <p:cTn fill="hold" id="25" nodeType="clickEffect" presetClass="entr" presetID="10" presetSubtype="0">
                                  <p:stCondLst>
                                    <p:cond delay="0"/>
                                  </p:stCondLst>
                                  <p:childTnLst>
                                    <p:set>
                                      <p:cBhvr>
                                        <p:cTn dur="1" fill="hold" id="26">
                                          <p:stCondLst>
                                            <p:cond delay="0"/>
                                          </p:stCondLst>
                                        </p:cTn>
                                        <p:tgtEl>
                                          <p:spTgt spid="3">
                                            <p:txEl>
                                              <p:pRg end="3" st="3"/>
                                            </p:txEl>
                                          </p:spTgt>
                                        </p:tgtEl>
                                        <p:attrNameLst>
                                          <p:attrName>style.visibility</p:attrName>
                                        </p:attrNameLst>
                                      </p:cBhvr>
                                      <p:to>
                                        <p:strVal val="visible"/>
                                      </p:to>
                                    </p:set>
                                    <p:animEffect filter="fade" transition="in">
                                      <p:cBhvr>
                                        <p:cTn dur="500" id="27"/>
                                        <p:tgtEl>
                                          <p:spTgt spid="3">
                                            <p:txEl>
                                              <p:pRg end="3" st="3"/>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2181160865" grpId="0" spid="2"/>
    </p:bldLst>
  </p:timing>
</p:sld>
</file>

<file path=ppt/slides/slide6.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7434"/>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667000"/>
            <a:ext cx="8229600" cy="996462"/>
          </a:xfrm>
        </p:spPr>
        <p:txBody xmlns:c="http://schemas.openxmlformats.org/drawingml/2006/chart" xmlns:pic="http://schemas.openxmlformats.org/drawingml/2006/picture" xmlns:dgm="http://schemas.openxmlformats.org/drawingml/2006/diagram">
          <a:bodyPr>
            <a:noAutofit/>
          </a:bodyPr>
          <a:lstStyle/>
          <a:p>
            <a:pPr algn="just"/>
            <a:r>
              <a:rPr b="1" dirty="0" err="1" lang="en-US" smtClean="0" sz="4000">
                <a:solidFill>
                  <a:schemeClr val="bg2">
                    <a:lumMod val="75000"/>
                  </a:schemeClr>
                </a:solidFill>
                <a:effectLst>
                  <a:outerShdw algn="tl" blurRad="38100" dir="2700000" dist="38100">
                    <a:srgbClr val="000000"/>
                  </a:outerShdw>
                </a:effectLst>
                <a:uFillTx/>
              </a:rPr>
              <a:t>Koinonia</a:t>
            </a:r>
            <a:r>
              <a:rPr b="1" dirty="0" lang="en-US" smtClean="0" sz="4000">
                <a:solidFill>
                  <a:schemeClr val="bg2">
                    <a:lumMod val="75000"/>
                  </a:schemeClr>
                </a:solidFill>
                <a:effectLst>
                  <a:outerShdw algn="tl" blurRad="38100" dir="2700000" dist="38100">
                    <a:srgbClr val="000000"/>
                  </a:outerShdw>
                </a:effectLst>
                <a:uFillTx/>
              </a:rPr>
              <a:t> – is a unity brought about by the Holy Spirit. In </a:t>
            </a:r>
            <a:r>
              <a:rPr b="1" dirty="0" err="1" lang="en-US" smtClean="0" sz="4000">
                <a:solidFill>
                  <a:schemeClr val="bg2">
                    <a:lumMod val="75000"/>
                  </a:schemeClr>
                </a:solidFill>
                <a:effectLst>
                  <a:outerShdw algn="tl" blurRad="38100" dir="2700000" dist="38100">
                    <a:srgbClr val="000000"/>
                  </a:outerShdw>
                </a:effectLst>
                <a:uFillTx/>
              </a:rPr>
              <a:t>koinonia</a:t>
            </a:r>
            <a:r>
              <a:rPr b="1" dirty="0" lang="en-US" smtClean="0" sz="4000">
                <a:solidFill>
                  <a:schemeClr val="bg2">
                    <a:lumMod val="75000"/>
                  </a:schemeClr>
                </a:solidFill>
                <a:effectLst>
                  <a:outerShdw algn="tl" blurRad="38100" dir="2700000" dist="38100">
                    <a:srgbClr val="000000"/>
                  </a:outerShdw>
                </a:effectLst>
                <a:uFillTx/>
              </a:rPr>
              <a:t> the individual shares an intimate bond of fellowship with the rest of the Christian community. </a:t>
            </a:r>
            <a:r>
              <a:rPr b="1" dirty="0" err="1" lang="en-US" smtClean="0" sz="4000">
                <a:solidFill>
                  <a:schemeClr val="bg2">
                    <a:lumMod val="75000"/>
                  </a:schemeClr>
                </a:solidFill>
                <a:effectLst>
                  <a:outerShdw algn="tl" blurRad="38100" dir="2700000" dist="38100">
                    <a:srgbClr val="000000"/>
                  </a:outerShdw>
                </a:effectLst>
                <a:uFillTx/>
              </a:rPr>
              <a:t>Koinonia</a:t>
            </a:r>
            <a:r>
              <a:rPr b="1" dirty="0" lang="en-US" smtClean="0" sz="4000">
                <a:solidFill>
                  <a:schemeClr val="bg2">
                    <a:lumMod val="75000"/>
                  </a:schemeClr>
                </a:solidFill>
                <a:effectLst>
                  <a:outerShdw algn="tl" blurRad="38100" dir="2700000" dist="38100">
                    <a:srgbClr val="000000"/>
                  </a:outerShdw>
                </a:effectLst>
                <a:uFillTx/>
              </a:rPr>
              <a:t> cements the believer to the Lord Jesus and to each other. </a:t>
            </a:r>
            <a:endParaRPr b="1" dirty="0" lang="en-US" sz="4000">
              <a:solidFill>
                <a:schemeClr val="bg2">
                  <a:lumMod val="75000"/>
                </a:schemeClr>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297581" y="464820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2449597317" grpId="0" spid="2"/>
    </p:bldLst>
  </p:timing>
</p:sld>
</file>

<file path=ppt/slides/slide7.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0"/>
            <a:ext cx="9144000" cy="6858000"/>
          </a:xfrm>
          <a:prstGeom prst="rect">
            <a:avLst/>
          </a:prstGeom>
          <a:noFill/>
          <a:ln>
            <a:noFill/>
          </a:ln>
        </p:spPr>
      </p:pic>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291138" y="4863367"/>
            <a:ext cx="2889932" cy="2006990"/>
          </a:xfrm>
          <a:prstGeom prst="rect">
            <a:avLst/>
          </a:prstGeom>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0"/>
            <a:ext cx="8229600" cy="996462"/>
          </a:xfrm>
        </p:spPr>
        <p:txBody xmlns:c="http://schemas.openxmlformats.org/drawingml/2006/chart" xmlns:pic="http://schemas.openxmlformats.org/drawingml/2006/picture" xmlns:dgm="http://schemas.openxmlformats.org/drawingml/2006/diagram">
          <a:bodyPr>
            <a:normAutofit/>
          </a:bodyPr>
          <a:lstStyle/>
          <a:p>
            <a:r>
              <a:rPr b="1" dirty="0" lang="en-US" smtClean="0" sz="3600">
                <a:solidFill>
                  <a:srgbClr val="D2CDAE"/>
                </a:solidFill>
                <a:effectLst>
                  <a:outerShdw algn="tl" blurRad="38100" dir="2700000" dist="38100">
                    <a:srgbClr val="000000"/>
                  </a:outerShdw>
                </a:effectLst>
                <a:uFillTx/>
              </a:rPr>
              <a:t>Philippians 2:1-4</a:t>
            </a:r>
            <a:endParaRPr b="1" dirty="0" lang="en-US" sz="3600">
              <a:solidFill>
                <a:srgbClr val="D2CDAE"/>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90500" y="762000"/>
            <a:ext cx="8763000" cy="5562600"/>
          </a:xfrm>
        </p:spPr>
        <p:txBody xmlns:c="http://schemas.openxmlformats.org/drawingml/2006/chart" xmlns:pic="http://schemas.openxmlformats.org/drawingml/2006/picture" xmlns:dgm="http://schemas.openxmlformats.org/drawingml/2006/diagram">
          <a:bodyPr>
            <a:normAutofit/>
          </a:bodyPr>
          <a:lstStyle/>
          <a:p>
            <a:pPr indent="0" marL="0">
              <a:buNone/>
            </a:pPr>
            <a:r>
              <a:rPr b="1" dirty="0" lang="en-US" smtClean="0">
                <a:solidFill>
                  <a:srgbClr val="D2CDAE"/>
                </a:solidFill>
                <a:effectLst>
                  <a:outerShdw algn="tl" blurRad="38100" dir="2700000" dist="38100">
                    <a:srgbClr val="000000"/>
                  </a:outerShdw>
                </a:effectLst>
                <a:uFillTx/>
              </a:rPr>
              <a:t>“Therefore </a:t>
            </a:r>
            <a:r>
              <a:rPr b="1" dirty="0" lang="en-US">
                <a:solidFill>
                  <a:srgbClr val="D2CDAE"/>
                </a:solidFill>
                <a:effectLst>
                  <a:outerShdw algn="tl" blurRad="38100" dir="2700000" dist="38100">
                    <a:srgbClr val="000000"/>
                  </a:outerShdw>
                </a:effectLst>
                <a:uFillTx/>
              </a:rPr>
              <a:t>if there is any consolation in Christ, if any comfort of love, if any fellowship of the Spirit, if any affection and mercy</a:t>
            </a:r>
            <a:r>
              <a:rPr b="1" dirty="0" lang="en-US" smtClean="0">
                <a:solidFill>
                  <a:srgbClr val="D2CDAE"/>
                </a:solidFill>
                <a:effectLst>
                  <a:outerShdw algn="tl" blurRad="38100" dir="2700000" dist="38100">
                    <a:srgbClr val="000000"/>
                  </a:outerShdw>
                </a:effectLst>
                <a:uFillTx/>
              </a:rPr>
              <a:t>, </a:t>
            </a:r>
            <a:r>
              <a:rPr b="1" dirty="0" lang="en-US">
                <a:solidFill>
                  <a:srgbClr val="D2CDAE"/>
                </a:solidFill>
                <a:effectLst>
                  <a:outerShdw algn="tl" blurRad="38100" dir="2700000" dist="38100">
                    <a:srgbClr val="000000"/>
                  </a:outerShdw>
                </a:effectLst>
                <a:uFillTx/>
              </a:rPr>
              <a:t>fulfill my joy by being like-minded, having the same love, being of one accord, of one mind</a:t>
            </a:r>
            <a:r>
              <a:rPr b="1" dirty="0" lang="en-US" smtClean="0">
                <a:solidFill>
                  <a:srgbClr val="D2CDAE"/>
                </a:solidFill>
                <a:effectLst>
                  <a:outerShdw algn="tl" blurRad="38100" dir="2700000" dist="38100">
                    <a:srgbClr val="000000"/>
                  </a:outerShdw>
                </a:effectLst>
                <a:uFillTx/>
              </a:rPr>
              <a:t>. </a:t>
            </a:r>
            <a:r>
              <a:rPr b="1" dirty="0" lang="en-US">
                <a:solidFill>
                  <a:srgbClr val="D2CDAE"/>
                </a:solidFill>
                <a:effectLst>
                  <a:outerShdw algn="tl" blurRad="38100" dir="2700000" dist="38100">
                    <a:srgbClr val="000000"/>
                  </a:outerShdw>
                </a:effectLst>
                <a:uFillTx/>
              </a:rPr>
              <a:t>Let nothing be done through selfish ambition or conceit, but in lowliness of mind let each esteem others better than himself</a:t>
            </a:r>
            <a:r>
              <a:rPr b="1" dirty="0" lang="en-US" smtClean="0">
                <a:solidFill>
                  <a:srgbClr val="D2CDAE"/>
                </a:solidFill>
                <a:effectLst>
                  <a:outerShdw algn="tl" blurRad="38100" dir="2700000" dist="38100">
                    <a:srgbClr val="000000"/>
                  </a:outerShdw>
                </a:effectLst>
                <a:uFillTx/>
              </a:rPr>
              <a:t>. </a:t>
            </a:r>
            <a:r>
              <a:rPr b="1" dirty="0" lang="en-US">
                <a:solidFill>
                  <a:srgbClr val="D2CDAE"/>
                </a:solidFill>
                <a:effectLst>
                  <a:outerShdw algn="tl" blurRad="38100" dir="2700000" dist="38100">
                    <a:srgbClr val="000000"/>
                  </a:outerShdw>
                </a:effectLst>
                <a:uFillTx/>
              </a:rPr>
              <a:t>Let each of you look out not only for his own interests, but also for the interests of others</a:t>
            </a:r>
            <a:r>
              <a:rPr b="1" dirty="0" lang="en-US" smtClean="0">
                <a:solidFill>
                  <a:srgbClr val="D2CDAE"/>
                </a:solidFill>
                <a:effectLst>
                  <a:outerShdw algn="tl" blurRad="38100" dir="2700000" dist="38100">
                    <a:srgbClr val="000000"/>
                  </a:outerShdw>
                </a:effectLst>
                <a:uFillTx/>
              </a:rPr>
              <a:t>.”</a:t>
            </a:r>
            <a:endParaRPr b="1" dirty="0" lang="en-US">
              <a:solidFill>
                <a:srgbClr val="D2CDAE"/>
              </a:solidFill>
              <a:effectLst>
                <a:outerShdw algn="tl" blurRad="38100" dir="2700000" dist="38100">
                  <a:srgbClr val="000000"/>
                </a:outerShdw>
              </a:effectLst>
              <a:uFillTx/>
            </a:endParaRPr>
          </a:p>
          <a:p>
            <a:pPr indent="0" marL="0">
              <a:buNone/>
            </a:pPr>
            <a:r>
              <a:rPr b="1" dirty="0" lang="en-US">
                <a:solidFill>
                  <a:srgbClr val="D2CDAE"/>
                </a:solidFill>
                <a:effectLst>
                  <a:outerShdw algn="tl" blurRad="38100" dir="2700000" dist="38100">
                    <a:srgbClr val="000000"/>
                  </a:outerShdw>
                </a:effectLst>
                <a:uFillTx/>
              </a:rPr>
              <a:t>NKJV</a:t>
            </a:r>
            <a:endParaRPr b="1" dirty="0" lang="en-US">
              <a:solidFill>
                <a:srgbClr val="D2CDAE"/>
              </a:solidFill>
              <a:effectLst>
                <a:outerShdw algn="tl" blurRad="38100" dir="2700000" dist="38100">
                  <a:srgbClr val="000000"/>
                </a:outerShdw>
              </a:effectLst>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grpId="0" id="5" nodeType="with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0" st="0"/>
                                            </p:txEl>
                                          </p:spTgt>
                                        </p:tgtEl>
                                        <p:attrNameLst>
                                          <p:attrName>style.visibility</p:attrName>
                                        </p:attrNameLst>
                                      </p:cBhvr>
                                      <p:to>
                                        <p:strVal val="visible"/>
                                      </p:to>
                                    </p:set>
                                    <p:animEffect filter="fade" transition="in">
                                      <p:cBhvr>
                                        <p:cTn dur="500" id="12"/>
                                        <p:tgtEl>
                                          <p:spTgt spid="3">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2952790016" grpId="0" spid="2"/>
    </p:bldLst>
  </p:timing>
</p:sld>
</file>

<file path=ppt/slides/slide8.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0" y="-76200"/>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375138"/>
            <a:ext cx="8229600" cy="996462"/>
          </a:xfrm>
        </p:spPr>
        <p:txBody xmlns:c="http://schemas.openxmlformats.org/drawingml/2006/chart" xmlns:pic="http://schemas.openxmlformats.org/drawingml/2006/picture" xmlns:dgm="http://schemas.openxmlformats.org/drawingml/2006/diagram">
          <a:bodyPr>
            <a:normAutofit fontScale="90000"/>
          </a:bodyPr>
          <a:lstStyle/>
          <a:p>
            <a:r>
              <a:rPr b="1" dirty="0" lang="en-US" smtClean="0">
                <a:solidFill>
                  <a:schemeClr val="bg2">
                    <a:lumMod val="75000"/>
                  </a:schemeClr>
                </a:solidFill>
                <a:effectLst>
                  <a:outerShdw algn="tl" blurRad="38100" dir="2700000" dist="38100">
                    <a:srgbClr val="000000"/>
                  </a:outerShdw>
                </a:effectLst>
                <a:uFillTx/>
              </a:rPr>
              <a:t>Matthew 5:42</a:t>
            </a:r>
            <a:br>
              <a:rPr b="1" dirty="0" lang="en-US" smtClean="0">
                <a:solidFill>
                  <a:schemeClr val="bg2">
                    <a:lumMod val="75000"/>
                  </a:schemeClr>
                </a:solidFill>
                <a:effectLst>
                  <a:outerShdw algn="tl" blurRad="38100" dir="2700000" dist="38100">
                    <a:srgbClr val="000000"/>
                  </a:outerShdw>
                </a:effectLst>
                <a:uFillTx/>
              </a:rPr>
            </a:br>
            <a:endParaRPr b="1" dirty="0" lang="en-US">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90500" y="1447800"/>
            <a:ext cx="8763000" cy="5638800"/>
          </a:xfrm>
        </p:spPr>
        <p:txBody xmlns:c="http://schemas.openxmlformats.org/drawingml/2006/chart" xmlns:pic="http://schemas.openxmlformats.org/drawingml/2006/picture" xmlns:dgm="http://schemas.openxmlformats.org/drawingml/2006/diagram">
          <a:bodyPr>
            <a:normAutofit/>
          </a:bodyPr>
          <a:lstStyle/>
          <a:p>
            <a:pPr algn="just" indent="0" marL="0">
              <a:spcBef>
                <a:spcPts val="1200"/>
              </a:spcBef>
              <a:buNone/>
            </a:pPr>
            <a:r>
              <a:rPr b="1" dirty="0" lang="en-US" smtClean="0" sz="3800">
                <a:solidFill>
                  <a:srgbClr val="BEB78C"/>
                </a:solidFill>
                <a:effectLst>
                  <a:outerShdw algn="tl" blurRad="38100" dir="2700000" dist="38100">
                    <a:schemeClr val="tx1"/>
                  </a:outerShdw>
                </a:effectLst>
                <a:uFillTx/>
              </a:rPr>
              <a:t>“Give </a:t>
            </a:r>
            <a:r>
              <a:rPr b="1" dirty="0" lang="en-US" sz="3800">
                <a:solidFill>
                  <a:srgbClr val="BEB78C"/>
                </a:solidFill>
                <a:effectLst>
                  <a:outerShdw algn="tl" blurRad="38100" dir="2700000" dist="38100">
                    <a:schemeClr val="tx1"/>
                  </a:outerShdw>
                </a:effectLst>
                <a:uFillTx/>
              </a:rPr>
              <a:t>to him who asks you, and from him who wants to borrow from you do not turn away</a:t>
            </a:r>
            <a:r>
              <a:rPr b="1" dirty="0" lang="en-US" smtClean="0" sz="3800">
                <a:solidFill>
                  <a:srgbClr val="BEB78C"/>
                </a:solidFill>
                <a:effectLst>
                  <a:outerShdw algn="tl" blurRad="38100" dir="2700000" dist="38100">
                    <a:schemeClr val="tx1"/>
                  </a:outerShdw>
                </a:effectLst>
                <a:uFillTx/>
              </a:rPr>
              <a:t>.”  </a:t>
            </a:r>
          </a:p>
          <a:p>
            <a:pPr algn="just" indent="0" marL="0">
              <a:spcBef>
                <a:spcPts val="1200"/>
              </a:spcBef>
              <a:buNone/>
            </a:pPr>
            <a:endParaRPr b="1" dirty="0" lang="en-US" smtClean="0" sz="3800">
              <a:solidFill>
                <a:srgbClr val="BEB78C"/>
              </a:solidFill>
              <a:effectLst>
                <a:outerShdw algn="tl" blurRad="38100" dir="2700000" dist="38100">
                  <a:schemeClr val="tx1"/>
                </a:outerShdw>
              </a:effectLst>
              <a:uFillTx/>
            </a:endParaRPr>
          </a:p>
          <a:p>
            <a:pPr algn="just" indent="0" marL="0">
              <a:spcBef>
                <a:spcPts val="1200"/>
              </a:spcBef>
              <a:buNone/>
            </a:pPr>
            <a:r>
              <a:rPr b="1" dirty="0" lang="en-US" smtClean="0" sz="3800">
                <a:solidFill>
                  <a:srgbClr val="BEB78C"/>
                </a:solidFill>
                <a:effectLst>
                  <a:outerShdw algn="tl" blurRad="38100" dir="2700000" dist="38100">
                    <a:schemeClr val="tx1"/>
                  </a:outerShdw>
                </a:effectLst>
                <a:uFillTx/>
              </a:rPr>
              <a:t>NKJV</a:t>
            </a:r>
            <a:endParaRPr b="1" dirty="0" lang="en-US" sz="3800">
              <a:solidFill>
                <a:srgbClr val="BEB78C"/>
              </a:solidFill>
              <a:effectLst>
                <a:outerShdw algn="tl" blurRad="38100" dir="2700000" dist="38100">
                  <a:schemeClr val="tx1"/>
                </a:outerShdw>
              </a:effectLst>
              <a:uFillTx/>
            </a:endParaRPr>
          </a:p>
          <a:p>
            <a:pPr algn="just">
              <a:spcBef>
                <a:spcPts val="1200"/>
              </a:spcBef>
            </a:pPr>
            <a:endParaRPr b="1" dirty="0" lang="en-US" smtClean="0" sz="3800">
              <a:solidFill>
                <a:schemeClr val="bg1"/>
              </a:solidFill>
              <a:effectLst>
                <a:outerShdw algn="tl" blurRad="38100" dir="2700000" dist="38100">
                  <a:schemeClr val="tx1"/>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254068" y="472440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cond delay="0" evt="onBegin">
                          <p:tn val="2"/>
                        </p:cond>
                      </p:stCondLst>
                      <p:childTnLst>
                        <p:par>
                          <p:cTn fill="hold" id="4">
                            <p:stCondLst>
                              <p:cond delay="0"/>
                            </p:stCondLst>
                            <p:childTnLst>
                              <p:par>
                                <p:cTn fill="hold" id="5" nodeType="withEffect" presetClass="entr" presetID="10"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animEffect filter="fade" transition="in">
                                      <p:cBhvr>
                                        <p:cTn dur="500" id="7"/>
                                        <p:tgtEl>
                                          <p:spTgt spid="3">
                                            <p:txEl>
                                              <p:pRg end="0" st="0"/>
                                            </p:txEl>
                                          </p:spTgt>
                                        </p:tgtEl>
                                      </p:cBhvr>
                                    </p:animEffect>
                                  </p:childTnLst>
                                </p:cTn>
                              </p:par>
                              <p:par>
                                <p:cTn fill="hold" id="8" nodeType="withEffect" presetClass="entr" presetID="10" presetSubtype="0">
                                  <p:stCondLst>
                                    <p:cond delay="0"/>
                                  </p:stCondLst>
                                  <p:childTnLst>
                                    <p:set>
                                      <p:cBhvr>
                                        <p:cTn dur="1" fill="hold" id="9">
                                          <p:stCondLst>
                                            <p:cond delay="0"/>
                                          </p:stCondLst>
                                        </p:cTn>
                                        <p:tgtEl>
                                          <p:spTgt spid="3">
                                            <p:txEl>
                                              <p:pRg end="2" st="2"/>
                                            </p:txEl>
                                          </p:spTgt>
                                        </p:tgtEl>
                                        <p:attrNameLst>
                                          <p:attrName>style.visibility</p:attrName>
                                        </p:attrNameLst>
                                      </p:cBhvr>
                                      <p:to>
                                        <p:strVal val="visible"/>
                                      </p:to>
                                    </p:set>
                                    <p:animEffect filter="fade" transition="in">
                                      <p:cBhvr>
                                        <p:cTn dur="500" id="10"/>
                                        <p:tgtEl>
                                          <p:spTgt spid="3">
                                            <p:txEl>
                                              <p:pRg end="2" st="2"/>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12391" y="1"/>
            <a:ext cx="9144000" cy="6858000"/>
          </a:xfrm>
          <a:prstGeom prst="rect">
            <a:avLst/>
          </a:prstGeom>
          <a:noFill/>
          <a:ln>
            <a:noFill/>
          </a:ln>
        </p:spPr>
      </p:pic>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152400"/>
            <a:ext cx="8229600" cy="996462"/>
          </a:xfrm>
        </p:spPr>
        <p:txBody xmlns:c="http://schemas.openxmlformats.org/drawingml/2006/chart" xmlns:pic="http://schemas.openxmlformats.org/drawingml/2006/picture" xmlns:dgm="http://schemas.openxmlformats.org/drawingml/2006/diagram">
          <a:bodyPr/>
          <a:lstStyle/>
          <a:p>
            <a:r>
              <a:rPr b="1" dirty="0" lang="en-US" smtClean="0">
                <a:solidFill>
                  <a:schemeClr val="bg2">
                    <a:lumMod val="75000"/>
                  </a:schemeClr>
                </a:solidFill>
                <a:effectLst>
                  <a:outerShdw algn="tl" blurRad="38100" dir="2700000" dist="38100">
                    <a:srgbClr val="000000"/>
                  </a:outerShdw>
                </a:effectLst>
                <a:uFillTx/>
              </a:rPr>
              <a:t>Act 5:1-4</a:t>
            </a:r>
            <a:endParaRPr b="1" dirty="0" lang="en-US">
              <a:solidFill>
                <a:schemeClr val="bg2">
                  <a:lumMod val="75000"/>
                </a:schemeClr>
              </a:solidFill>
              <a:effectLst>
                <a:outerShdw algn="tl" blurRad="38100" dir="2700000" dist="38100">
                  <a:srgbClr val="000000"/>
                </a:outerShdw>
              </a:effectLst>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90500" y="990600"/>
            <a:ext cx="8763000" cy="5029200"/>
          </a:xfrm>
        </p:spPr>
        <p:txBody xmlns:c="http://schemas.openxmlformats.org/drawingml/2006/chart" xmlns:pic="http://schemas.openxmlformats.org/drawingml/2006/picture" xmlns:dgm="http://schemas.openxmlformats.org/drawingml/2006/diagram">
          <a:bodyPr>
            <a:normAutofit fontScale="70000" lnSpcReduction="20000"/>
          </a:bodyPr>
          <a:lstStyle/>
          <a:p>
            <a:pPr indent="0" marL="0">
              <a:lnSpc>
                <a:spcPct val="90000"/>
              </a:lnSpc>
              <a:spcBef>
                <a:spcPts val="0"/>
              </a:spcBef>
              <a:buNone/>
            </a:pPr>
            <a:endParaRPr b="1" dirty="0" lang="en-US" sz="3800">
              <a:solidFill>
                <a:schemeClr val="bg1"/>
              </a:solidFill>
              <a:effectLst>
                <a:outerShdw algn="tl" blurRad="38100" dir="2700000" dist="38100">
                  <a:srgbClr val="000000"/>
                </a:outerShdw>
              </a:effectLst>
              <a:uFillTx/>
            </a:endParaRPr>
          </a:p>
          <a:p>
            <a:pPr indent="0" marL="0">
              <a:lnSpc>
                <a:spcPct val="120000"/>
              </a:lnSpc>
              <a:spcBef>
                <a:spcPts val="0"/>
              </a:spcBef>
              <a:buNone/>
            </a:pPr>
            <a:r>
              <a:rPr b="1" dirty="0" lang="en-US" smtClean="0" sz="3800">
                <a:solidFill>
                  <a:srgbClr val="D2CDAE"/>
                </a:solidFill>
                <a:effectLst>
                  <a:outerShdw algn="tl" blurRad="38100" dir="2700000" dist="38100">
                    <a:srgbClr val="000000"/>
                  </a:outerShdw>
                </a:effectLst>
                <a:uFillTx/>
              </a:rPr>
              <a:t>“But </a:t>
            </a:r>
            <a:r>
              <a:rPr b="1" dirty="0" lang="en-US" sz="3800">
                <a:solidFill>
                  <a:srgbClr val="D2CDAE"/>
                </a:solidFill>
                <a:effectLst>
                  <a:outerShdw algn="tl" blurRad="38100" dir="2700000" dist="38100">
                    <a:srgbClr val="000000"/>
                  </a:outerShdw>
                </a:effectLst>
                <a:uFillTx/>
              </a:rPr>
              <a:t>a certain man named Ananias, with </a:t>
            </a:r>
            <a:r>
              <a:rPr b="1" dirty="0" err="1" lang="en-US" sz="3800">
                <a:solidFill>
                  <a:srgbClr val="D2CDAE"/>
                </a:solidFill>
                <a:effectLst>
                  <a:outerShdw algn="tl" blurRad="38100" dir="2700000" dist="38100">
                    <a:srgbClr val="000000"/>
                  </a:outerShdw>
                </a:effectLst>
                <a:uFillTx/>
              </a:rPr>
              <a:t>Sapphira</a:t>
            </a:r>
            <a:r>
              <a:rPr b="1" dirty="0" lang="en-US" sz="3800">
                <a:solidFill>
                  <a:srgbClr val="D2CDAE"/>
                </a:solidFill>
                <a:effectLst>
                  <a:outerShdw algn="tl" blurRad="38100" dir="2700000" dist="38100">
                    <a:srgbClr val="000000"/>
                  </a:outerShdw>
                </a:effectLst>
                <a:uFillTx/>
              </a:rPr>
              <a:t> his wife, sold a possession. A</a:t>
            </a:r>
            <a:r>
              <a:rPr b="1" dirty="0" lang="en-US" smtClean="0" sz="3800">
                <a:solidFill>
                  <a:srgbClr val="D2CDAE"/>
                </a:solidFill>
                <a:effectLst>
                  <a:outerShdw algn="tl" blurRad="38100" dir="2700000" dist="38100">
                    <a:srgbClr val="000000"/>
                  </a:outerShdw>
                </a:effectLst>
                <a:uFillTx/>
              </a:rPr>
              <a:t>nd </a:t>
            </a:r>
            <a:r>
              <a:rPr b="1" dirty="0" lang="en-US" sz="3800">
                <a:solidFill>
                  <a:srgbClr val="D2CDAE"/>
                </a:solidFill>
                <a:effectLst>
                  <a:outerShdw algn="tl" blurRad="38100" dir="2700000" dist="38100">
                    <a:srgbClr val="000000"/>
                  </a:outerShdw>
                </a:effectLst>
                <a:uFillTx/>
              </a:rPr>
              <a:t>he kept back part of the proceeds, his wife also being aware of it, and brought a certain part and laid it at the apostles' feet</a:t>
            </a:r>
            <a:r>
              <a:rPr b="1" dirty="0" lang="en-US" smtClean="0" sz="3800">
                <a:solidFill>
                  <a:srgbClr val="D2CDAE"/>
                </a:solidFill>
                <a:effectLst>
                  <a:outerShdw algn="tl" blurRad="38100" dir="2700000" dist="38100">
                    <a:srgbClr val="000000"/>
                  </a:outerShdw>
                </a:effectLst>
                <a:uFillTx/>
              </a:rPr>
              <a:t>. </a:t>
            </a:r>
            <a:r>
              <a:rPr b="1" dirty="0" lang="en-US" sz="3800">
                <a:solidFill>
                  <a:srgbClr val="D2CDAE"/>
                </a:solidFill>
                <a:effectLst>
                  <a:outerShdw algn="tl" blurRad="38100" dir="2700000" dist="38100">
                    <a:srgbClr val="000000"/>
                  </a:outerShdw>
                </a:effectLst>
                <a:uFillTx/>
              </a:rPr>
              <a:t>But Peter said, "Ananias, why has Satan filled your heart to lie to the Holy Spirit and keep back part of the price of the land for yourself</a:t>
            </a:r>
            <a:r>
              <a:rPr b="1" dirty="0" lang="en-US" smtClean="0" sz="3800">
                <a:solidFill>
                  <a:srgbClr val="D2CDAE"/>
                </a:solidFill>
                <a:effectLst>
                  <a:outerShdw algn="tl" blurRad="38100" dir="2700000" dist="38100">
                    <a:srgbClr val="000000"/>
                  </a:outerShdw>
                </a:effectLst>
                <a:uFillTx/>
              </a:rPr>
              <a:t>? </a:t>
            </a:r>
            <a:r>
              <a:rPr b="1" dirty="0" lang="en-US" sz="3800">
                <a:solidFill>
                  <a:srgbClr val="D2CDAE"/>
                </a:solidFill>
                <a:effectLst>
                  <a:outerShdw algn="tl" blurRad="38100" dir="2700000" dist="38100">
                    <a:srgbClr val="000000"/>
                  </a:outerShdw>
                </a:effectLst>
                <a:uFillTx/>
              </a:rPr>
              <a:t>While it remained, was it not your own? And after it was sold, was it not in your own control? Why have you conceived this thing in your heart? You have not lied to men but to God." </a:t>
            </a:r>
          </a:p>
          <a:p>
            <a:pPr indent="0" marL="0">
              <a:lnSpc>
                <a:spcPct val="90000"/>
              </a:lnSpc>
              <a:spcBef>
                <a:spcPts val="0"/>
              </a:spcBef>
              <a:buNone/>
            </a:pPr>
            <a:endParaRPr b="1" dirty="0" lang="en-US" smtClean="0" sz="3800">
              <a:solidFill>
                <a:srgbClr val="D2CDAE"/>
              </a:solidFill>
              <a:effectLst>
                <a:outerShdw algn="tl" blurRad="38100" dir="2700000" dist="38100">
                  <a:srgbClr val="000000"/>
                </a:outerShdw>
              </a:effectLst>
              <a:uFillTx/>
            </a:endParaRPr>
          </a:p>
          <a:p>
            <a:pPr indent="0" marL="0">
              <a:lnSpc>
                <a:spcPct val="90000"/>
              </a:lnSpc>
              <a:spcBef>
                <a:spcPts val="0"/>
              </a:spcBef>
              <a:buNone/>
            </a:pPr>
            <a:r>
              <a:rPr b="1" dirty="0" lang="en-US" smtClean="0" sz="3800">
                <a:solidFill>
                  <a:srgbClr val="D2CDAE"/>
                </a:solidFill>
                <a:effectLst>
                  <a:outerShdw algn="tl" blurRad="38100" dir="2700000" dist="38100">
                    <a:srgbClr val="000000"/>
                  </a:outerShdw>
                </a:effectLst>
                <a:uFillTx/>
              </a:rPr>
              <a:t>NKJV</a:t>
            </a:r>
            <a:endParaRPr b="1" dirty="0" lang="en-US" sz="3800">
              <a:solidFill>
                <a:srgbClr val="D2CDAE"/>
              </a:solidFill>
              <a:effectLst>
                <a:outerShdw algn="tl" blurRad="38100" dir="2700000" dist="38100">
                  <a:srgbClr val="000000"/>
                </a:outerShdw>
              </a:effectLst>
              <a:uFillTx/>
            </a:endParaRPr>
          </a:p>
          <a:p>
            <a:pPr indent="0" marL="0">
              <a:lnSpc>
                <a:spcPct val="90000"/>
              </a:lnSpc>
              <a:spcBef>
                <a:spcPts val="0"/>
              </a:spcBef>
              <a:buNone/>
            </a:pPr>
            <a:endParaRPr b="1" dirty="0" lang="en-US" sz="3800">
              <a:solidFill>
                <a:schemeClr val="bg1"/>
              </a:solidFill>
              <a:effectLst>
                <a:outerShdw algn="tl" blurRad="38100" dir="2700000" dist="38100">
                  <a:srgbClr val="000000"/>
                </a:outerShdw>
              </a:effectLst>
              <a:uFillTx/>
            </a:endParaRPr>
          </a:p>
        </p:txBody>
      </p:sp>
      <p:pic>
        <p:nvPicPr>
          <p:cNvPr xmlns:c="http://schemas.openxmlformats.org/drawingml/2006/chart" xmlns:pic="http://schemas.openxmlformats.org/drawingml/2006/picture" xmlns:dgm="http://schemas.openxmlformats.org/drawingml/2006/diagram" id="5" name="Picture 4"/>
          <p:cNvPicPr xmlns:c="http://schemas.openxmlformats.org/drawingml/2006/chart" xmlns:pic="http://schemas.openxmlformats.org/drawingml/2006/picture" xmlns:dgm="http://schemas.openxmlformats.org/drawingml/2006/diagram">
            <a:picLocks noChangeAspect="1"/>
          </p:cNvPicPr>
          <p:nvPr/>
        </p:nvPicPr>
        <p:blipFill xmlns:c="http://schemas.openxmlformats.org/drawingml/2006/chart" xmlns:pic="http://schemas.openxmlformats.org/drawingml/2006/picture" xmlns:dgm="http://schemas.openxmlformats.org/drawingml/2006/diagram">
          <a:blip r:embed="rId3" cstate="print"/>
          <a:stretch>
            <a:fillRect/>
          </a:stretch>
        </p:blipFill>
        <p:spPr xmlns:c="http://schemas.openxmlformats.org/drawingml/2006/chart" xmlns:pic="http://schemas.openxmlformats.org/drawingml/2006/picture" xmlns:dgm="http://schemas.openxmlformats.org/drawingml/2006/diagram">
          <a:xfrm>
            <a:off x="6406468" y="4851010"/>
            <a:ext cx="2889932" cy="2006990"/>
          </a:xfrm>
          <a:prstGeom prst="rect">
            <a:avLst/>
          </a:prstGeom>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1" st="1"/>
                                            </p:txEl>
                                          </p:spTgt>
                                        </p:tgtEl>
                                        <p:attrNameLst>
                                          <p:attrName>style.visibility</p:attrName>
                                        </p:attrNameLst>
                                      </p:cBhvr>
                                      <p:to>
                                        <p:strVal val="visible"/>
                                      </p:to>
                                    </p:set>
                                    <p:animEffect filter="fade" transition="in">
                                      <p:cBhvr>
                                        <p:cTn dur="500" id="7"/>
                                        <p:tgtEl>
                                          <p:spTgt spid="3">
                                            <p:txEl>
                                              <p:pRg end="1" st="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6999</TotalTime>
  <Words>686</Words>
  <Application>Microsoft Office PowerPoint</Application>
  <PresentationFormat>On-screen Show (4:3)</PresentationFormat>
  <Paragraphs>45</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Life of the Early Church</vt:lpstr>
      <vt:lpstr>Acts 2:42-47</vt:lpstr>
      <vt:lpstr>Repentance </vt:lpstr>
      <vt:lpstr>PowerPoint Presentation</vt:lpstr>
      <vt:lpstr>Steadfast </vt:lpstr>
      <vt:lpstr>Koinonia – is a unity brought about by the Holy Spirit. In koinonia the individual shares an intimate bond of fellowship with the rest of the Christian community. Koinonia cements the believer to the Lord Jesus and to each other. </vt:lpstr>
      <vt:lpstr>Philippians 2:1-4</vt:lpstr>
      <vt:lpstr>Matthew 5:42 </vt:lpstr>
      <vt:lpstr>Act 5:1-4</vt:lpstr>
      <vt:lpstr>Proverbs 16:7</vt:lpstr>
      <vt:lpstr>Luke 18:21-23</vt:lpstr>
      <vt:lpstr>“And the Lord added to the Church daily”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Constantly in Prayer</dc:title>
  <dc:creator>Brenda Williams</dc:creator>
  <cp:lastModifiedBy>Brenda</cp:lastModifiedBy>
  <cp:revision>56</cp:revision>
  <dcterms:created xsi:type="dcterms:W3CDTF">2013-08-10T13:23:42Z</dcterms:created>
  <dcterms:modified xsi:type="dcterms:W3CDTF">2013-09-08T00:24:11Z</dcterms:modified>
</cp:coreProperties>
</file>