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4" r:id="rId3"/>
    <p:sldId id="295" r:id="rId4"/>
    <p:sldId id="27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60000"/>
    <a:srgbClr val="0D0DFF"/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70" autoAdjust="0"/>
  </p:normalViewPr>
  <p:slideViewPr>
    <p:cSldViewPr>
      <p:cViewPr>
        <p:scale>
          <a:sx n="90" d="100"/>
          <a:sy n="90" d="100"/>
        </p:scale>
        <p:origin x="-16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91200"/>
          </a:xfrm>
        </p:spPr>
        <p:txBody>
          <a:bodyPr>
            <a:noAutofit/>
          </a:bodyPr>
          <a:lstStyle/>
          <a:p>
            <a:pPr marL="571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8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       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But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one thing I do: Forgetting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what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is behind and straining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toward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what is ahead,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14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press on </a:t>
            </a: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toward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goal to win the prize for which God has called me heavenward in Christ Jesus.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15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All of us, then, who are mature should take such a view of things.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And if on some point you think differently, that too God will make clear to you.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16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Only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let us live up to what we have already attained.</a:t>
            </a:r>
            <a:endParaRPr lang="en-US" sz="38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Philippians </a:t>
            </a: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3:10-16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336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571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8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        14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Make every effort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to live in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peace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with everyone and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to be </a:t>
            </a: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holy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; without holiness no one will </a:t>
            </a: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see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Lord.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15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See to it that no one falls short of the grace of God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and that no bitter root grows up to cause trouble and defile many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.</a:t>
            </a:r>
            <a:endParaRPr lang="en-US" sz="3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 algn="r">
              <a:lnSpc>
                <a:spcPct val="10000"/>
              </a:lnSpc>
              <a:spcBef>
                <a:spcPts val="0"/>
              </a:spcBef>
              <a:buNone/>
            </a:pPr>
            <a:r>
              <a:rPr lang="en-US" sz="3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</a:t>
            </a:r>
            <a:r>
              <a:rPr lang="en-US" sz="3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1:14-16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38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obedient children, do not conform to the evil desires you had when you lived in ignorance.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as he who called you is holy, so be holy in all you do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it is written: “Be holy, because I am holy.”</a:t>
            </a:r>
            <a:endParaRPr lang="en-US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Hebrews 12:14-15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76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14800" y="3326242"/>
            <a:ext cx="48006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“Without </a:t>
            </a:r>
            <a:r>
              <a:rPr lang="en-US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thorough conviction of sin, men may seem to come to Jesus and follow Him for a season, but they will soon fall away and return to the world</a:t>
            </a: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.”</a:t>
            </a:r>
            <a:endParaRPr lang="en-US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3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14800" y="3326242"/>
            <a:ext cx="48006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“The first step towards attaining a higher standard of holiness is to realize more fully the amazing sinfulness of </a:t>
            </a: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sin.” – J.C. Ryle</a:t>
            </a:r>
            <a:endParaRPr lang="en-US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75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Week </a:t>
            </a: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7: </a:t>
            </a:r>
            <a:b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Pursuing Holiness</a:t>
            </a:r>
            <a:endParaRPr lang="en-US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4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5867400"/>
          </a:xfrm>
        </p:spPr>
        <p:txBody>
          <a:bodyPr>
            <a:normAutofit lnSpcReduction="10000"/>
          </a:bodyPr>
          <a:lstStyle/>
          <a:p>
            <a:pPr marL="1314450" lvl="3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Leviticus in a nutshell</a:t>
            </a:r>
          </a:p>
          <a:p>
            <a:pPr marL="857250" lvl="2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500" b="1" u="sng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Leviticus 19:1-2</a:t>
            </a:r>
          </a:p>
          <a:p>
            <a:pPr marL="857250" lvl="2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4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said to Moses,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“Speak to the entire assembly of Israel and say to them: ‘Be holy because I, the LORD your God, am holy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“Holy” mentioned 74 times in only 27 chapters of Leviticus</a:t>
            </a:r>
          </a:p>
          <a:p>
            <a:pPr marL="5715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Holiness</a:t>
            </a:r>
            <a:endParaRPr lang="en-US" sz="4500" b="1" dirty="0">
              <a:ln w="15875">
                <a:noFill/>
              </a:ln>
              <a:solidFill>
                <a:srgbClr val="D6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343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486400"/>
          </a:xfrm>
        </p:spPr>
        <p:txBody>
          <a:bodyPr>
            <a:normAutofit/>
          </a:bodyPr>
          <a:lstStyle/>
          <a:p>
            <a:pPr marL="5715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To be holy is: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 be pure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to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set apart for God’s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of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sanctification 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continual freedom from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Holiness</a:t>
            </a:r>
            <a:endParaRPr lang="en-US" sz="4500" b="1" dirty="0">
              <a:ln w="15875">
                <a:noFill/>
              </a:ln>
              <a:solidFill>
                <a:srgbClr val="D6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70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943600"/>
          </a:xfrm>
        </p:spPr>
        <p:txBody>
          <a:bodyPr>
            <a:normAutofit/>
          </a:bodyPr>
          <a:lstStyle/>
          <a:p>
            <a:pPr marL="5715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4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15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“If you </a:t>
            </a:r>
            <a:r>
              <a:rPr lang="en-US" sz="34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love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me, </a:t>
            </a:r>
            <a:r>
              <a:rPr lang="en-US" sz="34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keep my commands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…</a:t>
            </a:r>
            <a:endParaRPr 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4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21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Whoever has my commands and keeps them is the one who loves me. The one who loves me will be loved by my Father, and I too will love them and show myself to them.”…</a:t>
            </a:r>
          </a:p>
          <a:p>
            <a:pPr marL="5715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4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23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Jesus replied, “</a:t>
            </a:r>
            <a:r>
              <a:rPr lang="en-US" sz="34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Anyone who loves me will obey my teaching. 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My Father will love them, and we will come to them and make our home with them. </a:t>
            </a:r>
            <a:r>
              <a:rPr lang="en-US" sz="34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24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4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Anyone who does not love me will not obey my teaching. 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These words you hear are not my own; they belong to the Father who sent me.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30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14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48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943600"/>
          </a:xfrm>
        </p:spPr>
        <p:txBody>
          <a:bodyPr>
            <a:normAutofit/>
          </a:bodyPr>
          <a:lstStyle/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5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5</a:t>
            </a:r>
            <a:r>
              <a:rPr lang="en-US" sz="3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“I am the vine; you are the branches. </a:t>
            </a:r>
            <a:r>
              <a:rPr lang="en-US" sz="3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If you remain in me and I in you, you will bear much fruit</a:t>
            </a:r>
            <a:r>
              <a:rPr lang="en-US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; apart from me you can do nothing. </a:t>
            </a:r>
            <a:r>
              <a:rPr lang="en-US" sz="3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6</a:t>
            </a:r>
            <a:r>
              <a:rPr lang="en-US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If you do not remain in me, you are like a branch that is thrown away and withers; such branches are picked up, thrown into the fire and burned. </a:t>
            </a:r>
            <a:r>
              <a:rPr lang="en-US" sz="3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7</a:t>
            </a:r>
            <a:r>
              <a:rPr lang="en-US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If you remain in me and my words remain in you, ask whatever you wish, and it will be done for you. </a:t>
            </a:r>
            <a:r>
              <a:rPr lang="en-US" sz="3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8</a:t>
            </a:r>
            <a:r>
              <a:rPr lang="en-US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This is to my Father’s glory, that you bear much fruit, showing yourselves to be my disciples.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30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15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362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943600"/>
          </a:xfrm>
        </p:spPr>
        <p:txBody>
          <a:bodyPr>
            <a:normAutofit/>
          </a:bodyPr>
          <a:lstStyle/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9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“As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Father has loved me, so have I loved you. Now remain in my love. </a:t>
            </a:r>
            <a:r>
              <a:rPr lang="en-US" sz="4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10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If you keep my commands, you will remain in my love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just as I have kept my Father’s commands and remain in his love. </a:t>
            </a:r>
            <a:r>
              <a:rPr lang="en-US" sz="4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11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have told you this so that my joy may be in you and that your joy may be complete.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30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15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215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91200"/>
          </a:xfrm>
        </p:spPr>
        <p:txBody>
          <a:bodyPr>
            <a:normAutofit fontScale="77500" lnSpcReduction="20000"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45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          1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As for other matters, brothers and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  sisters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we instructed you how to live </a:t>
            </a: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in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order to please God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as in fact you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are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living. Now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we ask you and urge you </a:t>
            </a: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in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Lord Jesus to do this more and more. </a:t>
            </a:r>
            <a:r>
              <a:rPr lang="en-US" sz="4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For you know what instructions we gave you by the authority of the Lord Jesus. </a:t>
            </a:r>
            <a:r>
              <a:rPr lang="en-US" sz="4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 is God’s will that you should be sanctified (or holy)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: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that you should avoid sexual immorality; </a:t>
            </a:r>
            <a:r>
              <a:rPr lang="en-US" sz="4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4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that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each of you should learn to control your own body in a way that is holy and honorable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</a:t>
            </a:r>
            <a:r>
              <a:rPr lang="en-US" sz="45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5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not in passionate lust like the pagans, who do not know God.</a:t>
            </a: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 Thessalonians 4:1-5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06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91200"/>
          </a:xfrm>
        </p:spPr>
        <p:txBody>
          <a:bodyPr>
            <a:noAutofit/>
          </a:bodyPr>
          <a:lstStyle/>
          <a:p>
            <a:pPr marL="571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8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         10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want to know Christ—yes, to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 know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power of his resurrection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 and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participation in his sufferings,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</a:t>
            </a: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becoming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like him in his death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11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and so, somehow, attaining to the resurrection from the dead.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12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Not that I have already obtained all this, or have already arrived at my goal, but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press on to take hold of that for which Christ Jesus took hold of me.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13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Brothers and sisters, I do not consider myself yet to have taken hold of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it. </a:t>
            </a:r>
            <a:endParaRPr lang="en-US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Philippians </a:t>
            </a: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3:10-16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906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470</Words>
  <Application>Microsoft Office PowerPoint</Application>
  <PresentationFormat>On-screen Show (4:3)</PresentationFormat>
  <Paragraphs>41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Week 7:  Pursuing Holiness</vt:lpstr>
      <vt:lpstr>Holiness</vt:lpstr>
      <vt:lpstr>Holiness</vt:lpstr>
      <vt:lpstr>John 14</vt:lpstr>
      <vt:lpstr>John 15</vt:lpstr>
      <vt:lpstr>John 15</vt:lpstr>
      <vt:lpstr>1 Thessalonians 4:1-5</vt:lpstr>
      <vt:lpstr>Philippians 3:10-16</vt:lpstr>
      <vt:lpstr>Philippians 3:10-16</vt:lpstr>
      <vt:lpstr>Hebrews 12:14-15</vt:lpstr>
      <vt:lpstr>“Without thorough conviction of sin, men may seem to come to Jesus and follow Him for a season, but they will soon fall away and return to the world.”</vt:lpstr>
      <vt:lpstr>“The first step towards attaining a higher standard of holiness is to realize more fully the amazing sinfulness of sin.” – J.C. Ryle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86</cp:revision>
  <dcterms:created xsi:type="dcterms:W3CDTF">2015-12-02T18:43:37Z</dcterms:created>
  <dcterms:modified xsi:type="dcterms:W3CDTF">2016-02-14T01:04:31Z</dcterms:modified>
</cp:coreProperties>
</file>