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08" r:id="rId3"/>
    <p:sldId id="312" r:id="rId4"/>
    <p:sldId id="309" r:id="rId5"/>
    <p:sldId id="318" r:id="rId6"/>
    <p:sldId id="319" r:id="rId7"/>
    <p:sldId id="313" r:id="rId8"/>
    <p:sldId id="320" r:id="rId9"/>
    <p:sldId id="316" r:id="rId10"/>
    <p:sldId id="317" r:id="rId11"/>
    <p:sldId id="321" r:id="rId12"/>
    <p:sldId id="32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E8E"/>
    <a:srgbClr val="D9D9D9"/>
    <a:srgbClr val="5F5C4F"/>
    <a:srgbClr val="85978F"/>
    <a:srgbClr val="6F837A"/>
    <a:srgbClr val="898576"/>
    <a:srgbClr val="4C4D3E"/>
    <a:srgbClr val="2C2D2C"/>
    <a:srgbClr val="555655"/>
    <a:srgbClr val="99A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19" autoAdjust="0"/>
  </p:normalViewPr>
  <p:slideViewPr>
    <p:cSldViewPr>
      <p:cViewPr>
        <p:scale>
          <a:sx n="64" d="100"/>
          <a:sy n="64" d="100"/>
        </p:scale>
        <p:origin x="-121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284C8-A34A-49D6-B32F-440A931A50DE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415807-48D3-479F-B389-2F38614BB081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1)“</a:t>
          </a:r>
          <a:r>
            <a:rPr lang="en-US" sz="3600" b="1" u="sng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Come and See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” Jn 1:39 Being exposed to Jesus</a:t>
          </a:r>
          <a:endParaRPr lang="en-US" sz="3600" b="1" dirty="0">
            <a:effectLst>
              <a:outerShdw blurRad="38100" dist="38100" dir="2700000" algn="tl">
                <a:srgbClr val="000000">
                  <a:alpha val="53000"/>
                </a:srgbClr>
              </a:outerShdw>
            </a:effectLst>
          </a:endParaRPr>
        </a:p>
      </dgm:t>
    </dgm:pt>
    <dgm:pt modelId="{7E9BA717-5F03-4599-A2C2-3949DE89C35E}" type="parTrans" cxnId="{9EB7B7DA-796B-40C0-B481-9A9624695263}">
      <dgm:prSet/>
      <dgm:spPr/>
      <dgm:t>
        <a:bodyPr/>
        <a:lstStyle/>
        <a:p>
          <a:endParaRPr lang="en-US"/>
        </a:p>
      </dgm:t>
    </dgm:pt>
    <dgm:pt modelId="{6505BBDE-B58C-477E-A929-F959FA2E8515}" type="sibTrans" cxnId="{9EB7B7DA-796B-40C0-B481-9A9624695263}">
      <dgm:prSet/>
      <dgm:spPr/>
      <dgm:t>
        <a:bodyPr/>
        <a:lstStyle/>
        <a:p>
          <a:endParaRPr lang="en-US" dirty="0"/>
        </a:p>
      </dgm:t>
    </dgm:pt>
    <dgm:pt modelId="{40488CB2-9CA3-49C5-BE0A-6A873D882E11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2)“</a:t>
          </a:r>
          <a:r>
            <a:rPr lang="en-US" sz="3600" b="1" u="sng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Follow Me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” Jn 1:43; Mk 1:17 </a:t>
          </a:r>
          <a:b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</a:br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Walking w/ Jesus </a:t>
          </a:r>
          <a:endParaRPr lang="en-US" sz="3600" b="1" dirty="0">
            <a:effectLst>
              <a:outerShdw blurRad="38100" dist="38100" dir="2700000" algn="tl">
                <a:srgbClr val="000000">
                  <a:alpha val="53000"/>
                </a:srgbClr>
              </a:outerShdw>
            </a:effectLst>
          </a:endParaRPr>
        </a:p>
      </dgm:t>
    </dgm:pt>
    <dgm:pt modelId="{83C51E91-F2C0-4869-B791-2D60ED97D708}" type="parTrans" cxnId="{AF0FD6A6-9EBE-4EED-BA84-D4AD14F1D298}">
      <dgm:prSet/>
      <dgm:spPr/>
      <dgm:t>
        <a:bodyPr/>
        <a:lstStyle/>
        <a:p>
          <a:endParaRPr lang="en-US"/>
        </a:p>
      </dgm:t>
    </dgm:pt>
    <dgm:pt modelId="{FCA4C401-2023-48E5-AAFF-711B8C95DD98}" type="sibTrans" cxnId="{AF0FD6A6-9EBE-4EED-BA84-D4AD14F1D298}">
      <dgm:prSet/>
      <dgm:spPr/>
      <dgm:t>
        <a:bodyPr/>
        <a:lstStyle/>
        <a:p>
          <a:endParaRPr lang="en-US" dirty="0"/>
        </a:p>
      </dgm:t>
    </dgm:pt>
    <dgm:pt modelId="{F626F714-6AA1-4506-838A-18D1D24AD39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3)“</a:t>
          </a:r>
          <a:r>
            <a:rPr lang="en-US" sz="3600" b="1" u="sng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Be with Me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” Mk 3:14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Significant time spent w/ Jesus</a:t>
          </a:r>
          <a:endParaRPr lang="en-US" sz="3600" b="1" dirty="0">
            <a:effectLst>
              <a:outerShdw blurRad="38100" dist="38100" dir="2700000" algn="tl">
                <a:srgbClr val="000000">
                  <a:alpha val="53000"/>
                </a:srgbClr>
              </a:outerShdw>
            </a:effectLst>
          </a:endParaRPr>
        </a:p>
      </dgm:t>
    </dgm:pt>
    <dgm:pt modelId="{F8BF9D34-8A08-488A-92B8-69A177C791CD}" type="parTrans" cxnId="{B1B4EE44-E8DA-4F13-966A-7681AA62FECE}">
      <dgm:prSet/>
      <dgm:spPr/>
      <dgm:t>
        <a:bodyPr/>
        <a:lstStyle/>
        <a:p>
          <a:endParaRPr lang="en-US"/>
        </a:p>
      </dgm:t>
    </dgm:pt>
    <dgm:pt modelId="{0727406D-484E-451D-895B-F05A73934F9D}" type="sibTrans" cxnId="{B1B4EE44-E8DA-4F13-966A-7681AA62FECE}">
      <dgm:prSet/>
      <dgm:spPr/>
      <dgm:t>
        <a:bodyPr/>
        <a:lstStyle/>
        <a:p>
          <a:endParaRPr lang="en-US" dirty="0"/>
        </a:p>
      </dgm:t>
    </dgm:pt>
    <dgm:pt modelId="{B161E831-1664-4CC7-8E57-4E918941A16C}">
      <dgm:prSet phldrT="[Text]" custT="1"/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4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)“</a:t>
          </a:r>
          <a:r>
            <a:rPr lang="en-US" sz="3600" b="1" u="sng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Remain </a:t>
          </a:r>
          <a:r>
            <a:rPr lang="en-US" sz="3600" b="1" u="sng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in Me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” Jn 15:4 </a:t>
          </a:r>
          <a:b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</a:br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Being </a:t>
          </a:r>
          <a:r>
            <a:rPr lang="en-US" sz="3600" b="1" i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in</a:t>
          </a:r>
          <a:r>
            <a:rPr lang="en-US" sz="3600" b="1" i="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 Jesus &amp;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 bearing fruit</a:t>
          </a:r>
          <a:endParaRPr lang="en-US" sz="3600" b="1" dirty="0">
            <a:effectLst>
              <a:outerShdw blurRad="38100" dist="38100" dir="2700000" algn="tl">
                <a:srgbClr val="000000">
                  <a:alpha val="53000"/>
                </a:srgbClr>
              </a:outerShdw>
            </a:effectLst>
          </a:endParaRPr>
        </a:p>
      </dgm:t>
    </dgm:pt>
    <dgm:pt modelId="{C84BC948-A1F4-4B9A-B593-BCD312A1DD20}" type="parTrans" cxnId="{755111A4-6B45-46DD-960B-F55963DB3958}">
      <dgm:prSet/>
      <dgm:spPr/>
      <dgm:t>
        <a:bodyPr/>
        <a:lstStyle/>
        <a:p>
          <a:endParaRPr lang="en-US"/>
        </a:p>
      </dgm:t>
    </dgm:pt>
    <dgm:pt modelId="{2963BEA5-8DF8-4662-AF50-69EACAA0EA7A}" type="sibTrans" cxnId="{755111A4-6B45-46DD-960B-F55963DB3958}">
      <dgm:prSet/>
      <dgm:spPr/>
      <dgm:t>
        <a:bodyPr/>
        <a:lstStyle/>
        <a:p>
          <a:endParaRPr lang="en-US"/>
        </a:p>
      </dgm:t>
    </dgm:pt>
    <dgm:pt modelId="{36B12AA7-3530-4258-82ED-DA25366041CA}" type="pres">
      <dgm:prSet presAssocID="{0BE284C8-A34A-49D6-B32F-440A931A50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7395EF-06CF-4B45-B419-858DFB46FA81}" type="pres">
      <dgm:prSet presAssocID="{0BE284C8-A34A-49D6-B32F-440A931A50DE}" presName="dummyMaxCanvas" presStyleCnt="0">
        <dgm:presLayoutVars/>
      </dgm:prSet>
      <dgm:spPr/>
    </dgm:pt>
    <dgm:pt modelId="{75CB9271-CCE3-42E3-B5C3-B2F0164BE43E}" type="pres">
      <dgm:prSet presAssocID="{0BE284C8-A34A-49D6-B32F-440A931A50DE}" presName="FourNodes_1" presStyleLbl="node1" presStyleIdx="0" presStyleCnt="4" custScaleX="113091" custScaleY="106119" custLinFactNeighborX="6203" custLinFactNeighborY="4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AF851-3989-4A9C-9381-FB4E2C2D2817}" type="pres">
      <dgm:prSet presAssocID="{0BE284C8-A34A-49D6-B32F-440A931A50DE}" presName="FourNodes_2" presStyleLbl="node1" presStyleIdx="1" presStyleCnt="4" custScaleX="115403" custScaleY="113287" custLinFactNeighborX="2060" custLinFactNeighborY="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D46E5-903D-4EDD-81B7-59CAD48D2BDD}" type="pres">
      <dgm:prSet presAssocID="{0BE284C8-A34A-49D6-B32F-440A931A50DE}" presName="FourNodes_3" presStyleLbl="node1" presStyleIdx="2" presStyleCnt="4" custScaleX="114889" custScaleY="110023" custLinFactNeighborX="-2035" custLinFactNeighborY="-3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2F003-7F51-45CD-AF07-775245887CDC}" type="pres">
      <dgm:prSet presAssocID="{0BE284C8-A34A-49D6-B32F-440A931A50DE}" presName="FourNodes_4" presStyleLbl="node1" presStyleIdx="3" presStyleCnt="4" custScaleX="114843" custScaleY="113170" custLinFactNeighborX="-6365" custLinFactNeighborY="-4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A3B4B-A418-47CB-956C-0CBA63DD2B3B}" type="pres">
      <dgm:prSet presAssocID="{0BE284C8-A34A-49D6-B32F-440A931A50DE}" presName="FourConn_1-2" presStyleLbl="fgAccFollowNode1" presStyleIdx="0" presStyleCnt="3" custLinFactX="-39454" custLinFactNeighborX="-100000" custLinFactNeighborY="-8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9FF87-042D-4D64-8544-1305878832ED}" type="pres">
      <dgm:prSet presAssocID="{0BE284C8-A34A-49D6-B32F-440A931A50DE}" presName="FourConn_2-3" presStyleLbl="fgAccFollowNode1" presStyleIdx="1" presStyleCnt="3" custLinFactX="-19978" custLinFactNeighborX="-100000" custLinFactNeighborY="-6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5BC2B-0937-4722-BA80-13E90AADDF8E}" type="pres">
      <dgm:prSet presAssocID="{0BE284C8-A34A-49D6-B32F-440A931A50DE}" presName="FourConn_3-4" presStyleLbl="fgAccFollowNode1" presStyleIdx="2" presStyleCnt="3" custLinFactX="-14007" custLinFactNeighborX="-100000" custLinFactNeighborY="-15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EE913-F103-4C8F-A0AE-32ED3030123C}" type="pres">
      <dgm:prSet presAssocID="{0BE284C8-A34A-49D6-B32F-440A931A50D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2E47A-D992-47F2-815B-7F33EAC3F69B}" type="pres">
      <dgm:prSet presAssocID="{0BE284C8-A34A-49D6-B32F-440A931A50D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6F987-D63E-47C0-AE08-6D178965D514}" type="pres">
      <dgm:prSet presAssocID="{0BE284C8-A34A-49D6-B32F-440A931A50D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1982C-A280-4E70-BEE0-8C2E0AC97DF3}" type="pres">
      <dgm:prSet presAssocID="{0BE284C8-A34A-49D6-B32F-440A931A50D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F7DB37-773B-4C6F-AD5C-4DF6133344A0}" type="presOf" srcId="{40488CB2-9CA3-49C5-BE0A-6A873D882E11}" destId="{D452E47A-D992-47F2-815B-7F33EAC3F69B}" srcOrd="1" destOrd="0" presId="urn:microsoft.com/office/officeart/2005/8/layout/vProcess5"/>
    <dgm:cxn modelId="{CFA15649-8DF7-488B-825E-3D0B998AFB96}" type="presOf" srcId="{0727406D-484E-451D-895B-F05A73934F9D}" destId="{6715BC2B-0937-4722-BA80-13E90AADDF8E}" srcOrd="0" destOrd="0" presId="urn:microsoft.com/office/officeart/2005/8/layout/vProcess5"/>
    <dgm:cxn modelId="{9EB7B7DA-796B-40C0-B481-9A9624695263}" srcId="{0BE284C8-A34A-49D6-B32F-440A931A50DE}" destId="{1E415807-48D3-479F-B389-2F38614BB081}" srcOrd="0" destOrd="0" parTransId="{7E9BA717-5F03-4599-A2C2-3949DE89C35E}" sibTransId="{6505BBDE-B58C-477E-A929-F959FA2E8515}"/>
    <dgm:cxn modelId="{7F345E96-DD03-41E0-A4B1-14F7EBD29B1F}" type="presOf" srcId="{40488CB2-9CA3-49C5-BE0A-6A873D882E11}" destId="{A62AF851-3989-4A9C-9381-FB4E2C2D2817}" srcOrd="0" destOrd="0" presId="urn:microsoft.com/office/officeart/2005/8/layout/vProcess5"/>
    <dgm:cxn modelId="{B1B4EE44-E8DA-4F13-966A-7681AA62FECE}" srcId="{0BE284C8-A34A-49D6-B32F-440A931A50DE}" destId="{F626F714-6AA1-4506-838A-18D1D24AD39D}" srcOrd="2" destOrd="0" parTransId="{F8BF9D34-8A08-488A-92B8-69A177C791CD}" sibTransId="{0727406D-484E-451D-895B-F05A73934F9D}"/>
    <dgm:cxn modelId="{30E94E8C-46D8-425E-B42C-0333E9962DDD}" type="presOf" srcId="{F626F714-6AA1-4506-838A-18D1D24AD39D}" destId="{B20D46E5-903D-4EDD-81B7-59CAD48D2BDD}" srcOrd="0" destOrd="0" presId="urn:microsoft.com/office/officeart/2005/8/layout/vProcess5"/>
    <dgm:cxn modelId="{2A674B0D-483D-41E6-BA01-4B64D7943520}" type="presOf" srcId="{FCA4C401-2023-48E5-AAFF-711B8C95DD98}" destId="{3FD9FF87-042D-4D64-8544-1305878832ED}" srcOrd="0" destOrd="0" presId="urn:microsoft.com/office/officeart/2005/8/layout/vProcess5"/>
    <dgm:cxn modelId="{AA71A465-8BC3-4CAD-8543-8C6AFB965ECD}" type="presOf" srcId="{1E415807-48D3-479F-B389-2F38614BB081}" destId="{75CB9271-CCE3-42E3-B5C3-B2F0164BE43E}" srcOrd="0" destOrd="0" presId="urn:microsoft.com/office/officeart/2005/8/layout/vProcess5"/>
    <dgm:cxn modelId="{AE00F18B-E83D-42E8-9511-A01FA812AE5F}" type="presOf" srcId="{B161E831-1664-4CC7-8E57-4E918941A16C}" destId="{2FD2F003-7F51-45CD-AF07-775245887CDC}" srcOrd="0" destOrd="0" presId="urn:microsoft.com/office/officeart/2005/8/layout/vProcess5"/>
    <dgm:cxn modelId="{919FFE9D-39CA-4B08-8437-ED5193D72BDB}" type="presOf" srcId="{F626F714-6AA1-4506-838A-18D1D24AD39D}" destId="{8966F987-D63E-47C0-AE08-6D178965D514}" srcOrd="1" destOrd="0" presId="urn:microsoft.com/office/officeart/2005/8/layout/vProcess5"/>
    <dgm:cxn modelId="{AF0FD6A6-9EBE-4EED-BA84-D4AD14F1D298}" srcId="{0BE284C8-A34A-49D6-B32F-440A931A50DE}" destId="{40488CB2-9CA3-49C5-BE0A-6A873D882E11}" srcOrd="1" destOrd="0" parTransId="{83C51E91-F2C0-4869-B791-2D60ED97D708}" sibTransId="{FCA4C401-2023-48E5-AAFF-711B8C95DD98}"/>
    <dgm:cxn modelId="{755111A4-6B45-46DD-960B-F55963DB3958}" srcId="{0BE284C8-A34A-49D6-B32F-440A931A50DE}" destId="{B161E831-1664-4CC7-8E57-4E918941A16C}" srcOrd="3" destOrd="0" parTransId="{C84BC948-A1F4-4B9A-B593-BCD312A1DD20}" sibTransId="{2963BEA5-8DF8-4662-AF50-69EACAA0EA7A}"/>
    <dgm:cxn modelId="{0CA2552A-A0D2-4C6B-BC00-163B66165C0D}" type="presOf" srcId="{B161E831-1664-4CC7-8E57-4E918941A16C}" destId="{5271982C-A280-4E70-BEE0-8C2E0AC97DF3}" srcOrd="1" destOrd="0" presId="urn:microsoft.com/office/officeart/2005/8/layout/vProcess5"/>
    <dgm:cxn modelId="{2399D0A4-230B-4D1A-815E-3FFA37202E70}" type="presOf" srcId="{0BE284C8-A34A-49D6-B32F-440A931A50DE}" destId="{36B12AA7-3530-4258-82ED-DA25366041CA}" srcOrd="0" destOrd="0" presId="urn:microsoft.com/office/officeart/2005/8/layout/vProcess5"/>
    <dgm:cxn modelId="{C61A23D6-2E96-4227-9AF9-F847FA326367}" type="presOf" srcId="{1E415807-48D3-479F-B389-2F38614BB081}" destId="{54CEE913-F103-4C8F-A0AE-32ED3030123C}" srcOrd="1" destOrd="0" presId="urn:microsoft.com/office/officeart/2005/8/layout/vProcess5"/>
    <dgm:cxn modelId="{7B272D38-549E-41F3-BDEF-0A9407A9C031}" type="presOf" srcId="{6505BBDE-B58C-477E-A929-F959FA2E8515}" destId="{E46A3B4B-A418-47CB-956C-0CBA63DD2B3B}" srcOrd="0" destOrd="0" presId="urn:microsoft.com/office/officeart/2005/8/layout/vProcess5"/>
    <dgm:cxn modelId="{69830212-4993-4643-AD70-DCBA8129992A}" type="presParOf" srcId="{36B12AA7-3530-4258-82ED-DA25366041CA}" destId="{997395EF-06CF-4B45-B419-858DFB46FA81}" srcOrd="0" destOrd="0" presId="urn:microsoft.com/office/officeart/2005/8/layout/vProcess5"/>
    <dgm:cxn modelId="{270D5118-EDEC-45A1-93D1-5A2B1DC224C7}" type="presParOf" srcId="{36B12AA7-3530-4258-82ED-DA25366041CA}" destId="{75CB9271-CCE3-42E3-B5C3-B2F0164BE43E}" srcOrd="1" destOrd="0" presId="urn:microsoft.com/office/officeart/2005/8/layout/vProcess5"/>
    <dgm:cxn modelId="{CAA45CDB-5442-428F-BF8C-8B4BA0D09B55}" type="presParOf" srcId="{36B12AA7-3530-4258-82ED-DA25366041CA}" destId="{A62AF851-3989-4A9C-9381-FB4E2C2D2817}" srcOrd="2" destOrd="0" presId="urn:microsoft.com/office/officeart/2005/8/layout/vProcess5"/>
    <dgm:cxn modelId="{F03EFF2D-D8A6-4F9F-984E-A2EFC457D700}" type="presParOf" srcId="{36B12AA7-3530-4258-82ED-DA25366041CA}" destId="{B20D46E5-903D-4EDD-81B7-59CAD48D2BDD}" srcOrd="3" destOrd="0" presId="urn:microsoft.com/office/officeart/2005/8/layout/vProcess5"/>
    <dgm:cxn modelId="{E0B5CC71-464D-4E09-8497-B6335B2C1238}" type="presParOf" srcId="{36B12AA7-3530-4258-82ED-DA25366041CA}" destId="{2FD2F003-7F51-45CD-AF07-775245887CDC}" srcOrd="4" destOrd="0" presId="urn:microsoft.com/office/officeart/2005/8/layout/vProcess5"/>
    <dgm:cxn modelId="{03A44F0F-2E40-4206-A1B9-DAA740452324}" type="presParOf" srcId="{36B12AA7-3530-4258-82ED-DA25366041CA}" destId="{E46A3B4B-A418-47CB-956C-0CBA63DD2B3B}" srcOrd="5" destOrd="0" presId="urn:microsoft.com/office/officeart/2005/8/layout/vProcess5"/>
    <dgm:cxn modelId="{4759CCDF-37BD-422C-9171-5AAD143EB360}" type="presParOf" srcId="{36B12AA7-3530-4258-82ED-DA25366041CA}" destId="{3FD9FF87-042D-4D64-8544-1305878832ED}" srcOrd="6" destOrd="0" presId="urn:microsoft.com/office/officeart/2005/8/layout/vProcess5"/>
    <dgm:cxn modelId="{56D3FFC6-DCD3-4552-A68C-B1EC9FDE2B81}" type="presParOf" srcId="{36B12AA7-3530-4258-82ED-DA25366041CA}" destId="{6715BC2B-0937-4722-BA80-13E90AADDF8E}" srcOrd="7" destOrd="0" presId="urn:microsoft.com/office/officeart/2005/8/layout/vProcess5"/>
    <dgm:cxn modelId="{CAF6E5DA-9429-490F-A274-39083A9C0015}" type="presParOf" srcId="{36B12AA7-3530-4258-82ED-DA25366041CA}" destId="{54CEE913-F103-4C8F-A0AE-32ED3030123C}" srcOrd="8" destOrd="0" presId="urn:microsoft.com/office/officeart/2005/8/layout/vProcess5"/>
    <dgm:cxn modelId="{19E524CD-C57A-40D1-B3A6-10135BEC3A57}" type="presParOf" srcId="{36B12AA7-3530-4258-82ED-DA25366041CA}" destId="{D452E47A-D992-47F2-815B-7F33EAC3F69B}" srcOrd="9" destOrd="0" presId="urn:microsoft.com/office/officeart/2005/8/layout/vProcess5"/>
    <dgm:cxn modelId="{878EAFC5-95E3-424A-822D-AB981D4EC7CD}" type="presParOf" srcId="{36B12AA7-3530-4258-82ED-DA25366041CA}" destId="{8966F987-D63E-47C0-AE08-6D178965D514}" srcOrd="10" destOrd="0" presId="urn:microsoft.com/office/officeart/2005/8/layout/vProcess5"/>
    <dgm:cxn modelId="{4FB4ADF7-CB5A-47A0-9960-3D571281E7C1}" type="presParOf" srcId="{36B12AA7-3530-4258-82ED-DA25366041CA}" destId="{5271982C-A280-4E70-BEE0-8C2E0AC97DF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B9271-CCE3-42E3-B5C3-B2F0164BE43E}">
      <dsp:nvSpPr>
        <dsp:cNvPr id="0" name=""/>
        <dsp:cNvSpPr/>
      </dsp:nvSpPr>
      <dsp:spPr>
        <a:xfrm>
          <a:off x="-55191" y="-3"/>
          <a:ext cx="7997071" cy="1423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1)“</a:t>
          </a:r>
          <a:r>
            <a:rPr lang="en-US" sz="3600" b="1" u="sng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Come and See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” Jn 1:39 Being exposed to Jesus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53000"/>
                </a:srgbClr>
              </a:outerShdw>
            </a:effectLst>
          </a:endParaRPr>
        </a:p>
      </dsp:txBody>
      <dsp:txXfrm>
        <a:off x="-13507" y="41681"/>
        <a:ext cx="6237765" cy="1339815"/>
      </dsp:txXfrm>
    </dsp:sp>
    <dsp:sp modelId="{A62AF851-3989-4A9C-9381-FB4E2C2D2817}">
      <dsp:nvSpPr>
        <dsp:cNvPr id="0" name=""/>
        <dsp:cNvSpPr/>
      </dsp:nvSpPr>
      <dsp:spPr>
        <a:xfrm>
          <a:off x="162323" y="1472611"/>
          <a:ext cx="8160561" cy="1519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2)“</a:t>
          </a:r>
          <a:r>
            <a:rPr lang="en-US" sz="3600" b="1" u="sng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Follow Me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” Jn 1:43; Mk 1:17 </a:t>
          </a:r>
          <a:b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</a:b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Walking w/ Jesus 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53000"/>
                </a:srgbClr>
              </a:outerShdw>
            </a:effectLst>
          </a:endParaRPr>
        </a:p>
      </dsp:txBody>
      <dsp:txXfrm>
        <a:off x="206822" y="1517110"/>
        <a:ext cx="6382116" cy="1430316"/>
      </dsp:txXfrm>
    </dsp:sp>
    <dsp:sp modelId="{B20D46E5-903D-4EDD-81B7-59CAD48D2BDD}">
      <dsp:nvSpPr>
        <dsp:cNvPr id="0" name=""/>
        <dsp:cNvSpPr/>
      </dsp:nvSpPr>
      <dsp:spPr>
        <a:xfrm>
          <a:off x="474311" y="3035697"/>
          <a:ext cx="8124214" cy="1475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3)“</a:t>
          </a:r>
          <a:r>
            <a:rPr lang="en-US" sz="3600" b="1" u="sng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Be with Me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” Mk 3:14 </a:t>
          </a:r>
        </a:p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Significant time spent w/ Jesus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53000"/>
                </a:srgbClr>
              </a:outerShdw>
            </a:effectLst>
          </a:endParaRPr>
        </a:p>
      </dsp:txBody>
      <dsp:txXfrm>
        <a:off x="517528" y="3078914"/>
        <a:ext cx="6366013" cy="1389106"/>
      </dsp:txXfrm>
    </dsp:sp>
    <dsp:sp modelId="{2FD2F003-7F51-45CD-AF07-775245887CDC}">
      <dsp:nvSpPr>
        <dsp:cNvPr id="0" name=""/>
        <dsp:cNvSpPr/>
      </dsp:nvSpPr>
      <dsp:spPr>
        <a:xfrm>
          <a:off x="761974" y="4578257"/>
          <a:ext cx="8120961" cy="1517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4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)“</a:t>
          </a:r>
          <a:r>
            <a:rPr lang="en-US" sz="3600" b="1" u="sng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Remain </a:t>
          </a:r>
          <a:r>
            <a:rPr lang="en-US" sz="3600" b="1" u="sng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in Me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” Jn 15:4 </a:t>
          </a:r>
          <a:b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</a:b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Being </a:t>
          </a:r>
          <a:r>
            <a:rPr lang="en-US" sz="3600" b="1" i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in</a:t>
          </a:r>
          <a:r>
            <a:rPr lang="en-US" sz="3600" b="1" i="0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 Jesus &amp;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53000"/>
                  </a:srgbClr>
                </a:outerShdw>
              </a:effectLst>
            </a:rPr>
            <a:t> bearing fruit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53000"/>
                </a:srgbClr>
              </a:outerShdw>
            </a:effectLst>
          </a:endParaRPr>
        </a:p>
      </dsp:txBody>
      <dsp:txXfrm>
        <a:off x="806427" y="4622710"/>
        <a:ext cx="6350806" cy="1428839"/>
      </dsp:txXfrm>
    </dsp:sp>
    <dsp:sp modelId="{E46A3B4B-A418-47CB-956C-0CBA63DD2B3B}">
      <dsp:nvSpPr>
        <dsp:cNvPr id="0" name=""/>
        <dsp:cNvSpPr/>
      </dsp:nvSpPr>
      <dsp:spPr>
        <a:xfrm>
          <a:off x="4952999" y="929177"/>
          <a:ext cx="871728" cy="8717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149138" y="929177"/>
        <a:ext cx="479450" cy="655975"/>
      </dsp:txXfrm>
    </dsp:sp>
    <dsp:sp modelId="{3FD9FF87-042D-4D64-8544-1305878832ED}">
      <dsp:nvSpPr>
        <dsp:cNvPr id="0" name=""/>
        <dsp:cNvSpPr/>
      </dsp:nvSpPr>
      <dsp:spPr>
        <a:xfrm>
          <a:off x="5715004" y="2532835"/>
          <a:ext cx="871728" cy="8717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911143" y="2532835"/>
        <a:ext cx="479450" cy="655975"/>
      </dsp:txXfrm>
    </dsp:sp>
    <dsp:sp modelId="{6715BC2B-0937-4722-BA80-13E90AADDF8E}">
      <dsp:nvSpPr>
        <dsp:cNvPr id="0" name=""/>
        <dsp:cNvSpPr/>
      </dsp:nvSpPr>
      <dsp:spPr>
        <a:xfrm>
          <a:off x="6350442" y="4038599"/>
          <a:ext cx="871728" cy="8717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546581" y="4038599"/>
        <a:ext cx="479450" cy="655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0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7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1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3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7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8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1/26/2012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1/26/2012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wn McCracken\Desktop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Conversations With John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76200" y="2552700"/>
            <a:ext cx="8991600" cy="17526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7000" b="1" dirty="0" smtClean="0">
                <a:solidFill>
                  <a:schemeClr val="bg1"/>
                </a:solidFill>
              </a:rPr>
              <a:t>The Four Calls </a:t>
            </a:r>
            <a:br>
              <a:rPr lang="en-US" sz="7000" b="1" dirty="0" smtClean="0">
                <a:solidFill>
                  <a:schemeClr val="bg1"/>
                </a:solidFill>
              </a:rPr>
            </a:br>
            <a:r>
              <a:rPr lang="en-US" sz="7000" b="1" dirty="0" smtClean="0">
                <a:solidFill>
                  <a:schemeClr val="bg1"/>
                </a:solidFill>
              </a:rPr>
              <a:t>of Discipleship</a:t>
            </a:r>
            <a:endParaRPr lang="en-US" sz="50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en-US" sz="8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4953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Calls of Discipleship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74321033"/>
              </p:ext>
            </p:extLst>
          </p:nvPr>
        </p:nvGraphicFramePr>
        <p:xfrm>
          <a:off x="152400" y="609600"/>
          <a:ext cx="883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94100" y="2438400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Commitment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057400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Relationship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2819400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Courting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4100" y="914400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Conviction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533400"/>
            <a:ext cx="391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Investigation/Friendship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1295400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Attraction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4100" y="4028741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Character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7000" y="3647741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Training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0" y="4409741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Marriage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94489" y="5638108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Competence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389" y="5257108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Identity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77389" y="6019108"/>
            <a:ext cx="2541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Children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1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3" grpId="0">
        <p:bldAsOne/>
      </p:bldGraphic>
      <p:bldP spid="16" grpId="0"/>
      <p:bldP spid="10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228600"/>
            <a:ext cx="8610600" cy="624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Barna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revealed in a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majority (55%) of adults who indicated their interest in hearing advice on how to improve their spiritual life also said that if the church matched them with a spiritual mentor or coach, they would be more likely to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pursue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suggested to them.”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566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914400" y="914400"/>
            <a:ext cx="76962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disciples.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44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914400" y="1066800"/>
            <a:ext cx="76962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</a:t>
            </a:r>
            <a:b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1:14-20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“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ollow 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20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914400" y="1066800"/>
            <a:ext cx="76962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1:35-42</a:t>
            </a:r>
            <a:endParaRPr lang="en-US" sz="1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“Come and see”</a:t>
            </a: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58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1651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“Come and see”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850900"/>
            <a:ext cx="9067800" cy="5702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disciple-maker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John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pointed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himself to Jesus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and Andrew were searching</a:t>
            </a:r>
          </a:p>
          <a:p>
            <a:pPr lvl="0">
              <a:spcBef>
                <a:spcPts val="600"/>
              </a:spcBef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initiated. He always initiates!</a:t>
            </a:r>
          </a:p>
          <a:p>
            <a:pPr lvl="0">
              <a:spcBef>
                <a:spcPts val="600"/>
              </a:spcBef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asked the most fundamental question in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life: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want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</a:t>
            </a:r>
          </a:p>
          <a:p>
            <a:pPr>
              <a:spcBef>
                <a:spcPts val="600"/>
              </a:spcBef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Response: “What are you like?”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</a:pP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1651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“Come and see”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850900"/>
            <a:ext cx="9144000" cy="5702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endParaRPr lang="en-US" sz="10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“FIGHT!”</a:t>
            </a:r>
            <a:endParaRPr lang="en-US" sz="1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</a:pP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50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hawn McCracken\Desktop\Shawn Royal Rang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73" y="165100"/>
            <a:ext cx="9441746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0" y="2743200"/>
            <a:ext cx="9144000" cy="311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would like this”</a:t>
            </a:r>
            <a:endParaRPr lang="en-US" sz="7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</a:pP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1651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“Come and see”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2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1651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“Come and see”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850900"/>
            <a:ext cx="8915400" cy="5702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spent time with Jesus before committing</a:t>
            </a:r>
          </a:p>
          <a:p>
            <a:pPr>
              <a:spcBef>
                <a:spcPts val="0"/>
              </a:spcBef>
            </a:pP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(Simon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Peter’s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brother)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Always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others to Jesus:</a:t>
            </a:r>
          </a:p>
          <a:p>
            <a:pPr lvl="1">
              <a:spcBef>
                <a:spcPts val="0"/>
              </a:spcBef>
            </a:pP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Peter to Jesus (1:41-42)</a:t>
            </a:r>
          </a:p>
          <a:p>
            <a:pPr lvl="1">
              <a:spcBef>
                <a:spcPts val="0"/>
              </a:spcBef>
            </a:pP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 with two fish and five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loaves (6:8-9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Greeks who said “we’d like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Jesus” (12:20-22)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40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1651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“Come and see”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850900"/>
            <a:ext cx="8915400" cy="5702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are… you will be…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898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914400" y="1066800"/>
            <a:ext cx="76962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1:43-51</a:t>
            </a:r>
            <a:endParaRPr lang="en-US" sz="1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“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ollow 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47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13616</TotalTime>
  <Words>256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Conversations With John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Calls of Discipleship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122</cp:revision>
  <dcterms:created xsi:type="dcterms:W3CDTF">2011-12-15T15:57:33Z</dcterms:created>
  <dcterms:modified xsi:type="dcterms:W3CDTF">2012-01-29T11:49:05Z</dcterms:modified>
</cp:coreProperties>
</file>