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6"/>
  </p:notesMasterIdLst>
  <p:sldIdLst>
    <p:sldId id="311" r:id="rId2"/>
    <p:sldId id="260" r:id="rId3"/>
    <p:sldId id="309" r:id="rId4"/>
    <p:sldId id="280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489" autoAdjust="0"/>
  </p:normalViewPr>
  <p:slideViewPr>
    <p:cSldViewPr>
      <p:cViewPr>
        <p:scale>
          <a:sx n="70" d="100"/>
          <a:sy n="70" d="100"/>
        </p:scale>
        <p:origin x="-31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2D1-436F-4325-B615-0CAB0AC74F3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90DE-5B6C-481A-A3AC-03345B00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381001"/>
            <a:ext cx="8382000" cy="43434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3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      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‘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 lost a very little word, only 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the 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other day;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 was a very naughty word I had not meant to say.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But, then, it was not really lost—when from my lips it flew,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My little brother picked it up, and now he says it too!’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3" name="TextBox 2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8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8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3" name="TextBox 2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8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-446399" y="-660838"/>
            <a:ext cx="3037199" cy="2355270"/>
            <a:chOff x="-446399" y="-660838"/>
            <a:chExt cx="3037199" cy="2355270"/>
          </a:xfrm>
        </p:grpSpPr>
        <p:sp>
          <p:nvSpPr>
            <p:cNvPr id="11" name="TextBox 10"/>
            <p:cNvSpPr txBox="1"/>
            <p:nvPr/>
          </p:nvSpPr>
          <p:spPr>
            <a:xfrm rot="19620000">
              <a:off x="-397242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 9-12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752599" y="126781"/>
            <a:ext cx="7356143" cy="609600"/>
          </a:xfrm>
        </p:spPr>
        <p:txBody>
          <a:bodyPr anchor="t"/>
          <a:lstStyle/>
          <a:p>
            <a:pPr algn="ctr"/>
            <a:r>
              <a:rPr lang="en-US" sz="4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Great Contradiction</a:t>
            </a:r>
            <a:endParaRPr lang="en-US" sz="48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571999"/>
          </a:xfrm>
        </p:spPr>
        <p:txBody>
          <a:bodyPr numCol="1" anchor="t">
            <a:noAutofit/>
          </a:bodyPr>
          <a:lstStyle/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Ultimate impossibility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This. should. not. be.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product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shows the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source</a:t>
            </a:r>
            <a:r>
              <a:rPr lang="en-US" sz="45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  <a:endParaRPr lang="en-US" sz="4500" b="1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56143" cy="609600"/>
          </a:xfrm>
        </p:spPr>
        <p:txBody>
          <a:bodyPr anchor="t"/>
          <a:lstStyle/>
          <a:p>
            <a:pPr algn="ct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Matthew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12:33-35</a:t>
            </a:r>
            <a:r>
              <a:rPr lang="en-US" sz="3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rgbClr val="71BCD1"/>
                </a:solidFill>
                <a:latin typeface="Calibri" panose="020F0502020204030204" pitchFamily="34" charset="0"/>
              </a:rPr>
              <a:t>(NLT)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8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33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“A tree is identified by its fruit. If a tree is good, its fruit will be good. If a tree is bad, its fruit will be bad. </a:t>
            </a:r>
            <a:r>
              <a:rPr lang="en-US" sz="38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34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…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For whatever is in your heart determines what you say. </a:t>
            </a:r>
            <a:r>
              <a:rPr lang="en-US" sz="38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35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A good person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produces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good things from the treasury of a good heart, and an evil person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produces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evil things from the treasury of an evil heart.</a:t>
            </a:r>
          </a:p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endParaRPr lang="en-US" sz="4900" b="1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4958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7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No </a:t>
            </a:r>
            <a:r>
              <a:rPr lang="en-US" sz="11000" b="1" i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man</a:t>
            </a:r>
            <a: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b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can tame </a:t>
            </a:r>
            <a:b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tongue</a:t>
            </a:r>
            <a:r>
              <a:rPr lang="en-US" sz="11000" b="1" i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!</a:t>
            </a:r>
            <a:endParaRPr lang="en-US" sz="11000" b="1" i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3" name="TextBox 2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8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6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Role of the Holy Spirit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5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Isaiah’s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commission </a:t>
            </a:r>
            <a:endParaRPr lang="en-US" sz="38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Day of Pentecost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Baptism of the Holy Spirit</a:t>
            </a:r>
            <a:endParaRPr lang="en-US" sz="3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Power to be His witnesses</a:t>
            </a:r>
            <a:r>
              <a:rPr lang="en-US" sz="38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 gift of tongues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On our own, our tongue can do much damage.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Controlled by the Holy Spirit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b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can be a great blessing</a:t>
            </a:r>
            <a:r>
              <a:rPr lang="en-US" sz="38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79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1066800" y="5334000"/>
            <a:ext cx="701040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3:1-12)</a:t>
            </a:r>
            <a:endParaRPr lang="en-US" sz="45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7: The Power of Words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648199"/>
          </a:xfrm>
        </p:spPr>
        <p:txBody>
          <a:bodyPr numCol="1" anchor="t">
            <a:noAutofit/>
          </a:bodyPr>
          <a:lstStyle/>
          <a:p>
            <a:pPr marL="761238" indent="-742950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teacher leading and directing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people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Obligated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teach what is true and then to live up to what is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taught </a:t>
            </a:r>
          </a:p>
          <a:p>
            <a:pPr marL="384048" lvl="1" indent="0"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None/>
            </a:pPr>
            <a:r>
              <a:rPr lang="en-US" sz="38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Matthew 12:36</a:t>
            </a:r>
          </a:p>
          <a:p>
            <a:pPr marL="384048" lvl="1" indent="0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80000"/>
              <a:buNone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“But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 tell you that men will have to give account on the day of judgment for every careless word they have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spoken.”</a:t>
            </a:r>
            <a:endParaRPr lang="en-US" sz="3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812261" y="122232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Five Illustrations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1910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8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12500" b="1" i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We</a:t>
            </a:r>
            <a:r>
              <a:rPr lang="en-US" sz="12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all stumble</a:t>
            </a:r>
            <a:endParaRPr lang="en-US" sz="12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3" name="TextBox 2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2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48199"/>
          </a:xfrm>
        </p:spPr>
        <p:txBody>
          <a:bodyPr numCol="1" anchor="t">
            <a:noAutofit/>
          </a:bodyPr>
          <a:lstStyle/>
          <a:p>
            <a:pPr marL="761238" indent="-742950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teacher leading and directing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people</a:t>
            </a: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A bit in a horse’s mouth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If you control what you say, you can control the rest of what you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812261" y="122232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Five Illustrations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48199"/>
          </a:xfrm>
        </p:spPr>
        <p:txBody>
          <a:bodyPr numCol="1" anchor="t">
            <a:noAutofit/>
          </a:bodyPr>
          <a:lstStyle/>
          <a:p>
            <a:pPr marL="761238" indent="-742950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teacher leading and directing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people</a:t>
            </a: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bit in a horse’s mouth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ship being steered by a very small rudder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Both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images emphasize the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power and accomplishment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something so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small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812261" y="122232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Five Illustrations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48199"/>
          </a:xfrm>
        </p:spPr>
        <p:txBody>
          <a:bodyPr numCol="1" anchor="t">
            <a:noAutofit/>
          </a:bodyPr>
          <a:lstStyle/>
          <a:p>
            <a:pPr marL="761238" indent="-742950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teacher leading and directing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people</a:t>
            </a: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bit in a horse’s mouth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ship being steered by a very small rudder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small spark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sets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forest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on fire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sin of our speech spreads</a:t>
            </a:r>
            <a:r>
              <a:rPr lang="en-US" sz="38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tongue can unwittingly do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the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work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Satan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812261" y="122232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Five Illustrations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48199"/>
          </a:xfrm>
        </p:spPr>
        <p:txBody>
          <a:bodyPr numCol="1" anchor="t">
            <a:noAutofit/>
          </a:bodyPr>
          <a:lstStyle/>
          <a:p>
            <a:pPr marL="761238" indent="-742950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teacher leading and directing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people</a:t>
            </a: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bit in a horse’s mouth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ship being steered by a very small rudder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small spark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sets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forest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on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fire</a:t>
            </a:r>
            <a:endParaRPr lang="en-US" sz="3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61238" indent="-74295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+mj-lt"/>
              <a:buAutoNum type="arabicParenR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taming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of a wild animal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812261" y="122232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Five Illustrations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1910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7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tongue </a:t>
            </a:r>
            <a:b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11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is full of deadly poison</a:t>
            </a:r>
            <a:endParaRPr lang="en-US" sz="11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3" name="TextBox 2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8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9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5080</TotalTime>
  <Words>407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PowerPoint Presentation</vt:lpstr>
      <vt:lpstr>Week 7: The Power of Words</vt:lpstr>
      <vt:lpstr>Five Illustrations</vt:lpstr>
      <vt:lpstr>PowerPoint Presentation</vt:lpstr>
      <vt:lpstr>Five Illustrations</vt:lpstr>
      <vt:lpstr>Five Illustrations</vt:lpstr>
      <vt:lpstr>Five Illustrations</vt:lpstr>
      <vt:lpstr>Five Illustrations</vt:lpstr>
      <vt:lpstr>PowerPoint Presentation</vt:lpstr>
      <vt:lpstr>PowerPoint Presentation</vt:lpstr>
      <vt:lpstr>The Great Contradiction</vt:lpstr>
      <vt:lpstr>Matthew 12:33-35 (NLT)</vt:lpstr>
      <vt:lpstr>PowerPoint Presentation</vt:lpstr>
      <vt:lpstr>The Role of the Holy Spirit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168</cp:revision>
  <dcterms:created xsi:type="dcterms:W3CDTF">2015-08-04T19:29:33Z</dcterms:created>
  <dcterms:modified xsi:type="dcterms:W3CDTF">2015-11-15T11:34:34Z</dcterms:modified>
</cp:coreProperties>
</file>