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81" r:id="rId3"/>
    <p:sldId id="304" r:id="rId4"/>
    <p:sldId id="344" r:id="rId5"/>
    <p:sldId id="355" r:id="rId6"/>
    <p:sldId id="356" r:id="rId7"/>
    <p:sldId id="357" r:id="rId8"/>
    <p:sldId id="358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61" r:id="rId17"/>
    <p:sldId id="364" r:id="rId18"/>
    <p:sldId id="35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E13F"/>
    <a:srgbClr val="A9D18E"/>
    <a:srgbClr val="F6F6F6"/>
    <a:srgbClr val="C7C4C4"/>
    <a:srgbClr val="CC0000"/>
    <a:srgbClr val="C7C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48" y="13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7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5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6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9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8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5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7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9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0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6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6B61-649A-4EDD-BF2D-8D18F49DFD63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4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74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#4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Correction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91970" y="1101013"/>
            <a:ext cx="10008060" cy="575698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They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tolerate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Jezebel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Says she speaks for the Lord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Misleads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Jesus’ servants</a:t>
            </a:r>
          </a:p>
        </p:txBody>
      </p:sp>
    </p:spTree>
    <p:extLst>
      <p:ext uri="{BB962C8B-B14F-4D97-AF65-F5344CB8AC3E}">
        <p14:creationId xmlns:p14="http://schemas.microsoft.com/office/powerpoint/2010/main" val="273152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u="sng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Matthew 18:6-7</a:t>
            </a:r>
            <a:r>
              <a:rPr lang="en-US" sz="35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(NLT) 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68059" y="932381"/>
            <a:ext cx="11455881" cy="592561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</a:pPr>
            <a:r>
              <a:rPr lang="en-US" sz="4800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6</a:t>
            </a: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“But if you cause one of these little ones who trusts in me to fall into sin, it would be better for you to have a large millstone tied around your neck and be drowned in the depths of the sea. </a:t>
            </a:r>
            <a:r>
              <a:rPr lang="en-US" sz="4800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7</a:t>
            </a: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What sorrow awaits the world, because it tempts people to sin. Temptations are inevitable, but what sorrow awaits the person who does the tempting.”</a:t>
            </a:r>
            <a:endParaRPr lang="en-US" sz="480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24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#4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Correction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91970" y="1101013"/>
            <a:ext cx="10008060" cy="575698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They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tolerate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Jezebel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Says she speaks for the Lord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Misleads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Jesus’ servants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She will not repent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Those who follow her will suffer intensely</a:t>
            </a:r>
          </a:p>
        </p:txBody>
      </p:sp>
    </p:spTree>
    <p:extLst>
      <p:ext uri="{BB962C8B-B14F-4D97-AF65-F5344CB8AC3E}">
        <p14:creationId xmlns:p14="http://schemas.microsoft.com/office/powerpoint/2010/main" val="101420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#4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Correction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91970" y="932381"/>
            <a:ext cx="10008060" cy="592562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  <a:buClr>
                <a:srgbClr val="AFE13F"/>
              </a:buClr>
              <a:buSzPct val="100000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Her children- 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Who/what is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produced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/ that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sort of error; 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What springs from it-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false Christianity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;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Severe judgment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(to the next generation)</a:t>
            </a:r>
          </a:p>
        </p:txBody>
      </p:sp>
    </p:spTree>
    <p:extLst>
      <p:ext uri="{BB962C8B-B14F-4D97-AF65-F5344CB8AC3E}">
        <p14:creationId xmlns:p14="http://schemas.microsoft.com/office/powerpoint/2010/main" val="273595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#4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Correction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14149" y="932381"/>
            <a:ext cx="11204812" cy="592562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lvl="1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Deep things of Satan</a:t>
            </a:r>
          </a:p>
          <a:p>
            <a:pPr marL="1143000" lvl="1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They tolerate error and sin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(though they have love)</a:t>
            </a:r>
          </a:p>
          <a:p>
            <a:pPr algn="l">
              <a:lnSpc>
                <a:spcPct val="85000"/>
              </a:lnSpc>
              <a:spcBef>
                <a:spcPts val="1200"/>
              </a:spcBef>
              <a:buClr>
                <a:srgbClr val="92D050"/>
              </a:buClr>
              <a:buSzPct val="100000"/>
            </a:pPr>
            <a:r>
              <a:rPr lang="en-US" sz="50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Ephesians 5:1-3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5000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1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Follow God’s example, therefore, as dearly loved children </a:t>
            </a:r>
            <a:r>
              <a:rPr lang="en-US" sz="5000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2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and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walk in the way of love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, just as Christ loved us and gave himself up for us as a fragrant offering and sacrifice to God. </a:t>
            </a: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#4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Correction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14149" y="932381"/>
            <a:ext cx="11204812" cy="592562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lvl="1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Deep things of Satan</a:t>
            </a:r>
          </a:p>
          <a:p>
            <a:pPr marL="1143000" lvl="1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They tolerate error and sin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(though they have love)</a:t>
            </a:r>
          </a:p>
          <a:p>
            <a:pPr algn="l">
              <a:lnSpc>
                <a:spcPct val="85000"/>
              </a:lnSpc>
              <a:spcBef>
                <a:spcPts val="1200"/>
              </a:spcBef>
              <a:buClr>
                <a:srgbClr val="92D050"/>
              </a:buClr>
              <a:buSzPct val="100000"/>
            </a:pPr>
            <a:r>
              <a:rPr lang="en-US" sz="50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Ephesians 5:1-3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3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BUT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among you there must not be even a hint of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sexual immorality,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or of any kind of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impurity, or of greed,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because these are improper for God’s holy people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.</a:t>
            </a: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5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#5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Encouragement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91970" y="1101013"/>
            <a:ext cx="10008060" cy="575698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Repent</a:t>
            </a:r>
            <a:r>
              <a:rPr lang="en-US" sz="50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To the others, “I will not impose any other burden on you”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Hold on</a:t>
            </a:r>
            <a:r>
              <a:rPr lang="en-US" sz="50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endParaRPr lang="en-US" sz="5000" i="1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485192" y="595796"/>
            <a:ext cx="11706808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#6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His Promise</a:t>
            </a:r>
            <a:endParaRPr lang="en-US" sz="5000" i="1" dirty="0">
              <a:ln w="15875">
                <a:noFill/>
              </a:ln>
              <a:solidFill>
                <a:srgbClr val="92D050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85192" y="1259456"/>
            <a:ext cx="10008060" cy="331254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“To him who overcomes”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AND does His will to the end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Authority to rule the nations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Morning star 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197689" y="3985402"/>
            <a:ext cx="6349041" cy="267418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rgbClr val="92D050"/>
              </a:buClr>
              <a:buSzPct val="100000"/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             #7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Listen up</a:t>
            </a:r>
            <a:r>
              <a:rPr lang="en-US" sz="5000" i="1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“He who has an ear”</a:t>
            </a: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Spirit says this</a:t>
            </a: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685800" indent="-685800"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Calibri" panose="020F0502020204030204" pitchFamily="34" charset="0"/>
              <a:buChar char="●"/>
            </a:pPr>
            <a:endParaRPr lang="en-US" sz="5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5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51" y="120822"/>
            <a:ext cx="11662913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400"/>
              </a:spcBef>
            </a:pPr>
            <a:r>
              <a:rPr lang="en-US" sz="6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Prayerfully consider:</a:t>
            </a:r>
          </a:p>
          <a:p>
            <a:pPr algn="ctr">
              <a:lnSpc>
                <a:spcPct val="85000"/>
              </a:lnSpc>
              <a:spcBef>
                <a:spcPts val="2400"/>
              </a:spcBef>
            </a:pPr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What you say that is from God</a:t>
            </a:r>
          </a:p>
          <a:p>
            <a:pPr algn="ctr">
              <a:lnSpc>
                <a:spcPct val="85000"/>
              </a:lnSpc>
              <a:spcBef>
                <a:spcPts val="1800"/>
              </a:spcBef>
            </a:pPr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Be careful of false Christianity</a:t>
            </a:r>
          </a:p>
          <a:p>
            <a:pPr algn="ctr">
              <a:lnSpc>
                <a:spcPct val="85000"/>
              </a:lnSpc>
              <a:spcBef>
                <a:spcPts val="1800"/>
              </a:spcBef>
            </a:pPr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Examine what you tolerate</a:t>
            </a:r>
          </a:p>
          <a:p>
            <a:pPr algn="ctr">
              <a:lnSpc>
                <a:spcPct val="85000"/>
              </a:lnSpc>
              <a:spcBef>
                <a:spcPts val="1800"/>
              </a:spcBef>
            </a:pPr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What you tolerate affects you </a:t>
            </a:r>
            <a:b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and others (generations)  </a:t>
            </a:r>
            <a:endParaRPr lang="en-US" sz="6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ctr" rotWithShape="0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0" y="1035170"/>
            <a:ext cx="12381781" cy="3450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5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72" y="1470206"/>
            <a:ext cx="114666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Week 7: </a:t>
            </a:r>
          </a:p>
          <a:p>
            <a:pPr algn="ctr"/>
            <a:r>
              <a:rPr lang="en-US" sz="7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What You Tolerate</a:t>
            </a:r>
          </a:p>
          <a:p>
            <a:pPr algn="ctr"/>
            <a:r>
              <a:rPr lang="en-US" sz="7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(Revelation 2:18-29)</a:t>
            </a:r>
          </a:p>
        </p:txBody>
      </p:sp>
    </p:spTree>
    <p:extLst>
      <p:ext uri="{BB962C8B-B14F-4D97-AF65-F5344CB8AC3E}">
        <p14:creationId xmlns:p14="http://schemas.microsoft.com/office/powerpoint/2010/main" val="13322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1033462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#1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Specific aspect 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of the revelation </a:t>
            </a:r>
            <a:b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of Jesus 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for Thyatira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91970" y="1814513"/>
            <a:ext cx="10008060" cy="504348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Son of God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Eyes like blazing fire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Feet like burnished bronze</a:t>
            </a:r>
          </a:p>
        </p:txBody>
      </p:sp>
    </p:spTree>
    <p:extLst>
      <p:ext uri="{BB962C8B-B14F-4D97-AF65-F5344CB8AC3E}">
        <p14:creationId xmlns:p14="http://schemas.microsoft.com/office/powerpoint/2010/main" val="35062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940836"/>
            <a:ext cx="12192000" cy="701352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#2 True condition </a:t>
            </a:r>
            <a:b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“I know…”</a:t>
            </a: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)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884784" y="1959429"/>
            <a:ext cx="9215246" cy="489857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Nothing is hidden</a:t>
            </a:r>
          </a:p>
          <a:p>
            <a:pPr marL="685800" indent="-685800" algn="l">
              <a:spcBef>
                <a:spcPts val="18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Even if </a:t>
            </a:r>
            <a:r>
              <a:rPr lang="en-US" sz="50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they</a:t>
            </a:r>
            <a:r>
              <a:rPr lang="en-US" sz="5000" spc="6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don’t know</a:t>
            </a:r>
          </a:p>
          <a:p>
            <a:pPr marL="685800" indent="-685800" algn="l">
              <a:spcBef>
                <a:spcPts val="18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Clarity</a:t>
            </a:r>
          </a:p>
        </p:txBody>
      </p:sp>
    </p:spTree>
    <p:extLst>
      <p:ext uri="{BB962C8B-B14F-4D97-AF65-F5344CB8AC3E}">
        <p14:creationId xmlns:p14="http://schemas.microsoft.com/office/powerpoint/2010/main" val="41613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473625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#3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Commendation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884784" y="1175657"/>
            <a:ext cx="9215246" cy="418997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Deeds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Love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Faith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Service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Perseverance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642339" y="1175656"/>
            <a:ext cx="4696355" cy="4189973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Doing more now than before</a:t>
            </a:r>
          </a:p>
        </p:txBody>
      </p:sp>
    </p:spTree>
    <p:extLst>
      <p:ext uri="{BB962C8B-B14F-4D97-AF65-F5344CB8AC3E}">
        <p14:creationId xmlns:p14="http://schemas.microsoft.com/office/powerpoint/2010/main" val="314468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#4 </a:t>
            </a:r>
            <a:r>
              <a:rPr lang="en-US" sz="50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Correction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91970" y="1101013"/>
            <a:ext cx="10008060" cy="5756988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They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tolerate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Jezebel</a:t>
            </a:r>
          </a:p>
          <a:p>
            <a:pPr marL="685800" indent="-685800" algn="l">
              <a:spcBef>
                <a:spcPts val="1200"/>
              </a:spcBef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Says she speaks for the Lord</a:t>
            </a:r>
          </a:p>
        </p:txBody>
      </p:sp>
    </p:spTree>
    <p:extLst>
      <p:ext uri="{BB962C8B-B14F-4D97-AF65-F5344CB8AC3E}">
        <p14:creationId xmlns:p14="http://schemas.microsoft.com/office/powerpoint/2010/main" val="37392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u="sng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2 Corinthians 11:2-4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783772" y="932381"/>
            <a:ext cx="10913648" cy="592561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</a:pPr>
            <a:r>
              <a:rPr lang="en-US" sz="5000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2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I am jealous for you with a godly jealousy. I promised you to one husband, to Christ, so that I might present you as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 pure virgin to him. </a:t>
            </a:r>
            <a:r>
              <a:rPr lang="en-US" sz="5000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3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But I am afraid that just as Eve was deceived by the serpent’s cunning,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your minds may somehow be led astray from your sincere and pure devotion to Christ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.</a:t>
            </a:r>
            <a:r>
              <a:rPr lang="en-US" sz="5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356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398980"/>
            <a:ext cx="12192000" cy="53340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000" u="sng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2 Corinthians 11:2-4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783772" y="932381"/>
            <a:ext cx="10534085" cy="592561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00000"/>
            </a:pPr>
            <a:r>
              <a:rPr lang="en-US" sz="5000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4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For if someone comes to you and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preaches a Jesus other than the Jesus we preached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, or if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you receive a different spirit</a:t>
            </a:r>
            <a:r>
              <a:rPr lang="en-US" sz="5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from the Spirit you received, or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 different gospel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from the one you accepted, </a:t>
            </a:r>
            <a:r>
              <a:rPr lang="en-US" sz="5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you put up with it easily enough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.</a:t>
            </a:r>
            <a:endParaRPr lang="en-US" sz="500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58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3751</TotalTime>
  <Words>395</Words>
  <Application>Microsoft Office PowerPoint</Application>
  <PresentationFormat>Widescreen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Berlin Sans FB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183</cp:revision>
  <dcterms:created xsi:type="dcterms:W3CDTF">2016-11-29T14:13:56Z</dcterms:created>
  <dcterms:modified xsi:type="dcterms:W3CDTF">2017-03-10T19:10:31Z</dcterms:modified>
</cp:coreProperties>
</file>