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6" r:id="rId3"/>
    <p:sldId id="260" r:id="rId4"/>
    <p:sldId id="274" r:id="rId5"/>
    <p:sldId id="272" r:id="rId6"/>
    <p:sldId id="270" r:id="rId7"/>
    <p:sldId id="264" r:id="rId8"/>
    <p:sldId id="266" r:id="rId9"/>
    <p:sldId id="267" r:id="rId10"/>
    <p:sldId id="257" r:id="rId11"/>
    <p:sldId id="258" r:id="rId12"/>
    <p:sldId id="262" r:id="rId13"/>
    <p:sldId id="263" r:id="rId14"/>
    <p:sldId id="271" r:id="rId15"/>
    <p:sldId id="265" r:id="rId16"/>
    <p:sldId id="26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  <a:srgbClr val="6BA42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3:5-10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Trust in the Lord with all your heart and lean not on your own understanding;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in all your ways </a:t>
            </a:r>
            <a:r>
              <a:rPr lang="en-US" sz="45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submit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to him, and he will make your paths straight.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Do not be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wise in your own eyes; fear the Lord and shun evil…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3:5-10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This will bring health to your body and nourishment to your bones.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Honor the Lord with your wealth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with the </a:t>
            </a:r>
            <a:r>
              <a:rPr lang="en-US" sz="4500" b="1" dirty="0" err="1" smtClean="0">
                <a:solidFill>
                  <a:srgbClr val="74B230"/>
                </a:solidFill>
                <a:latin typeface="Calibri" panose="020F0502020204030204" pitchFamily="34" charset="0"/>
              </a:rPr>
              <a:t>firstfruits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of all your crops;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then your barns will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be filled to overflowing,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and your vats will brim over with new wine.</a:t>
            </a:r>
          </a:p>
        </p:txBody>
      </p:sp>
    </p:spTree>
    <p:extLst>
      <p:ext uri="{BB962C8B-B14F-4D97-AF65-F5344CB8AC3E}">
        <p14:creationId xmlns:p14="http://schemas.microsoft.com/office/powerpoint/2010/main" val="158523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Deuteronomy 8:18a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But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remember the LORD your God, for it is he who gives you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ability to produce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wealth…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Deuteronomy 14:23b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(TLB)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purpose of </a:t>
            </a:r>
            <a:r>
              <a:rPr lang="en-US" sz="4500" b="1" dirty="0">
                <a:solidFill>
                  <a:srgbClr val="74B230"/>
                </a:solidFill>
                <a:latin typeface="Calibri" panose="020F0502020204030204" pitchFamily="34" charset="0"/>
              </a:rPr>
              <a:t>tithing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is to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teach you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always to put God first in your lives.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066800"/>
            <a:ext cx="8492911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14:31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who oppresses the poor shows contempt for their Maker, but </a:t>
            </a:r>
            <a:r>
              <a:rPr lang="en-US" sz="4500" b="1" dirty="0">
                <a:solidFill>
                  <a:srgbClr val="74B230"/>
                </a:solidFill>
                <a:latin typeface="Calibri" panose="020F0502020204030204" pitchFamily="34" charset="0"/>
              </a:rPr>
              <a:t>whoever is kind to the needy honors God.    </a:t>
            </a:r>
            <a:endParaRPr lang="en-US" sz="4500" b="1" dirty="0" smtClean="0">
              <a:solidFill>
                <a:srgbClr val="74B23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19:17</a:t>
            </a:r>
            <a:endParaRPr lang="en-US" sz="3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who is kind to the poor lends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to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LORD, and he will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reward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him for what he has done.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7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5691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11:3-4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r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integrity of the upright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guides them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the unfaithful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 destroyed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by their </a:t>
            </a:r>
            <a:r>
              <a:rPr lang="en-US" sz="48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duplicity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Wealth is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worthless in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day of wrath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righteousness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delivers from death.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4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Matthew 6:24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No one can serve two masters.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Either he will hate the one and love the other, or he will be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devoted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to the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despise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other.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cannot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serve both God and Money.</a:t>
            </a: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5334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5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Matthew 6:21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6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“For </a:t>
            </a:r>
            <a:r>
              <a:rPr lang="en-US" sz="6000" b="1" dirty="0">
                <a:solidFill>
                  <a:srgbClr val="92D050"/>
                </a:solidFill>
                <a:latin typeface="Calibri" panose="020F0502020204030204" pitchFamily="34" charset="0"/>
              </a:rPr>
              <a:t>where your treasure is, there your heart will be also</a:t>
            </a:r>
            <a:r>
              <a:rPr lang="en-US" sz="6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.” </a:t>
            </a:r>
            <a:endParaRPr lang="en-US" sz="6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regarding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86000" y="1219200"/>
            <a:ext cx="66294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Integrity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Our daily bread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Wisdom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Compassionate &amp;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passionate givers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Be a blessing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781799" y="2895599"/>
            <a:ext cx="2203017" cy="1497023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053795"/>
            <a:ext cx="22030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8 </a:t>
            </a:r>
          </a:p>
          <a:p>
            <a:pPr algn="ctr"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Money</a:t>
            </a:r>
            <a:endParaRPr lang="en-US" sz="50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Matters!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828800"/>
            <a:ext cx="65532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Luke </a:t>
            </a:r>
            <a:b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12:13-21</a:t>
            </a:r>
            <a:endParaRPr lang="en-US" sz="10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167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27:20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Death and Destruction are 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never satisfied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and neither are the eyes of man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16:8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Better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 little with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righteousness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than much gain with injustice.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1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1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13:11 </a:t>
            </a:r>
            <a:endParaRPr lang="en-US" sz="48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Dishonest money dwindles away, but he who gathers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money little by little makes it grow.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21:6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 fortune made by a lying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tongue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is a fleeting vapor and a deadly snare.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23:4-5</a:t>
            </a:r>
          </a:p>
          <a:p>
            <a:pPr marL="0" indent="0" algn="r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800" b="1" baseline="30000" dirty="0">
                <a:solidFill>
                  <a:srgbClr val="74B230"/>
                </a:solidFill>
                <a:latin typeface="Calibri" panose="020F0502020204030204" pitchFamily="34" charset="0"/>
              </a:rPr>
              <a:t>4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 Do not wear yourself out to get rich; have the wisdom to show restraint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Cast but a glance at riches, and they are gone, for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they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will surely sprout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wings and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fly off to the sky like an eagle.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371600"/>
            <a:ext cx="8492911" cy="53340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 Timothy 6:10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 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the love of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money is a root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of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all kinds of evil. Some people, eager for money, have wandered from the faith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pierced themselves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with many griefs.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95400"/>
            <a:ext cx="8492911" cy="54102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30:7-9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“Two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things I ask of you,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LORD; do not refuse me before I die: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Keep falsehood and lies far from me; give me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neither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poverty nor riches,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but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give me only my daily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bread… </a:t>
            </a:r>
          </a:p>
        </p:txBody>
      </p:sp>
    </p:spTree>
    <p:extLst>
      <p:ext uri="{BB962C8B-B14F-4D97-AF65-F5344CB8AC3E}">
        <p14:creationId xmlns:p14="http://schemas.microsoft.com/office/powerpoint/2010/main" val="17097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95400"/>
            <a:ext cx="8492911" cy="54102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30:7-9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</a:t>
            </a: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Otherwise, I may have too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much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and disown you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say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'Who is the LORD?' Or I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may become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poor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steal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dishonor the name of my God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.”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4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380</Words>
  <Application>Microsoft Office PowerPoint</Application>
  <PresentationFormat>On-screen Show (4:3)</PresentationFormat>
  <Paragraphs>74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Money Matters!</vt:lpstr>
      <vt:lpstr>Temptation of money</vt:lpstr>
      <vt:lpstr>Temptation of money</vt:lpstr>
      <vt:lpstr>Temptation of money</vt:lpstr>
      <vt:lpstr>Money is not evil</vt:lpstr>
      <vt:lpstr>Money is not evil</vt:lpstr>
      <vt:lpstr>Money is not evil</vt:lpstr>
      <vt:lpstr>Honor God with your money</vt:lpstr>
      <vt:lpstr>Honor God with your money</vt:lpstr>
      <vt:lpstr>Honor God with your money</vt:lpstr>
      <vt:lpstr>Honor God with your money</vt:lpstr>
      <vt:lpstr>It’s about the heart!</vt:lpstr>
      <vt:lpstr>It’s about the heart!</vt:lpstr>
      <vt:lpstr>It’s about the heart!</vt:lpstr>
      <vt:lpstr>Our prayer regarding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42</cp:revision>
  <dcterms:created xsi:type="dcterms:W3CDTF">2015-01-19T14:26:11Z</dcterms:created>
  <dcterms:modified xsi:type="dcterms:W3CDTF">2015-04-26T10:54:28Z</dcterms:modified>
</cp:coreProperties>
</file>