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1" r:id="rId3"/>
    <p:sldId id="304" r:id="rId4"/>
    <p:sldId id="344" r:id="rId5"/>
    <p:sldId id="372" r:id="rId6"/>
    <p:sldId id="373" r:id="rId7"/>
    <p:sldId id="355" r:id="rId8"/>
    <p:sldId id="357" r:id="rId9"/>
    <p:sldId id="374" r:id="rId10"/>
    <p:sldId id="375" r:id="rId11"/>
    <p:sldId id="361" r:id="rId12"/>
    <p:sldId id="376" r:id="rId13"/>
    <p:sldId id="364" r:id="rId14"/>
    <p:sldId id="377" r:id="rId15"/>
    <p:sldId id="378" r:id="rId16"/>
    <p:sldId id="379" r:id="rId17"/>
    <p:sldId id="380" r:id="rId18"/>
    <p:sldId id="381" r:id="rId19"/>
    <p:sldId id="382" r:id="rId20"/>
    <p:sldId id="384" r:id="rId21"/>
    <p:sldId id="385" r:id="rId22"/>
    <p:sldId id="3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13F"/>
    <a:srgbClr val="A9D18E"/>
    <a:srgbClr val="F6F6F6"/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13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62619" y="1101012"/>
            <a:ext cx="9466762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Reputation of being alive,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but they are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dead</a:t>
            </a:r>
            <a:r>
              <a:rPr lang="en-US" sz="5000" i="1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Living in sin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Playing church (Hypocrisy)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Denied the source of spiritual life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Deeds not complete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 the sight of God</a:t>
            </a:r>
          </a:p>
        </p:txBody>
      </p:sp>
    </p:spTree>
    <p:extLst>
      <p:ext uri="{BB962C8B-B14F-4D97-AF65-F5344CB8AC3E}">
        <p14:creationId xmlns:p14="http://schemas.microsoft.com/office/powerpoint/2010/main" val="39296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362618" y="1101012"/>
            <a:ext cx="9661939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Wake up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i="1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Strengthen what remains</a:t>
            </a:r>
          </a:p>
          <a:p>
            <a:pPr marL="1143000" lvl="1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ourier New" panose="02070309020205020404" pitchFamily="49" charset="0"/>
              <a:buChar char="»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didn’t say “leave</a:t>
            </a:r>
            <a:r>
              <a:rPr lang="en-US" sz="5000" i="1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”</a:t>
            </a:r>
            <a:endParaRPr lang="en-US" sz="5000" i="1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Remember what God said to you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Obey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Repent</a:t>
            </a:r>
          </a:p>
        </p:txBody>
      </p:sp>
    </p:spTree>
    <p:extLst>
      <p:ext uri="{BB962C8B-B14F-4D97-AF65-F5344CB8AC3E}">
        <p14:creationId xmlns:p14="http://schemas.microsoft.com/office/powerpoint/2010/main" val="1800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722887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636630" y="1515081"/>
            <a:ext cx="6918740" cy="171119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few people have not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soiled their clothes </a:t>
            </a:r>
          </a:p>
        </p:txBody>
      </p:sp>
    </p:spTree>
    <p:extLst>
      <p:ext uri="{BB962C8B-B14F-4D97-AF65-F5344CB8AC3E}">
        <p14:creationId xmlns:p14="http://schemas.microsoft.com/office/powerpoint/2010/main" val="3214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85192" y="595796"/>
            <a:ext cx="11706808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5192" y="1259456"/>
            <a:ext cx="10008060" cy="331254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Dressed in white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Never blot out their name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Will acknowledge before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Father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197689" y="3985402"/>
            <a:ext cx="6349041" cy="26741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            #7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Listen up</a:t>
            </a:r>
            <a:r>
              <a:rPr lang="en-US" sz="5000" i="1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“He who has an ear”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Spirit says this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Philadelphia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636807" y="1969790"/>
            <a:ext cx="6918385" cy="310254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Holy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True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Holds the key of David</a:t>
            </a:r>
          </a:p>
        </p:txBody>
      </p:sp>
    </p:spTree>
    <p:extLst>
      <p:ext uri="{BB962C8B-B14F-4D97-AF65-F5344CB8AC3E}">
        <p14:creationId xmlns:p14="http://schemas.microsoft.com/office/powerpoint/2010/main" val="26535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940836"/>
            <a:ext cx="12192000" cy="7013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True condition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know…”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897713" y="1959429"/>
            <a:ext cx="6396574" cy="119783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know” your deeds</a:t>
            </a:r>
          </a:p>
        </p:txBody>
      </p:sp>
    </p:spTree>
    <p:extLst>
      <p:ext uri="{BB962C8B-B14F-4D97-AF65-F5344CB8AC3E}">
        <p14:creationId xmlns:p14="http://schemas.microsoft.com/office/powerpoint/2010/main" val="14060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62619" y="1101012"/>
            <a:ext cx="9886226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With little strength, they have: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Kept His word</a:t>
            </a:r>
          </a:p>
          <a:p>
            <a:pPr lvl="1"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“If anyone loves Me, he will keep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My word” (John 14:23) - obedience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Did not deny His name</a:t>
            </a:r>
          </a:p>
        </p:txBody>
      </p:sp>
    </p:spTree>
    <p:extLst>
      <p:ext uri="{BB962C8B-B14F-4D97-AF65-F5344CB8AC3E}">
        <p14:creationId xmlns:p14="http://schemas.microsoft.com/office/powerpoint/2010/main" val="11934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18409" y="1138731"/>
            <a:ext cx="9155182" cy="336494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will make those persecuting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them acknowledge God’s love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Have obeyed His command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Endured patiently 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4710022"/>
            <a:ext cx="12192000" cy="79363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Correction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860252" y="1101012"/>
            <a:ext cx="8471495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(vs. 8) Placed before them an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open door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that no one can shut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Deliverance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Entrance to the kingdom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Spiritual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opportunity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for evangelism and service 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860252" y="1101012"/>
            <a:ext cx="8471495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Keep them from the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“hour” of trial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He’s coming soon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Hold on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So that no one will take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your crown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595796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235961" y="1435865"/>
            <a:ext cx="5720077" cy="270869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will make a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pillar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Psalm 27:1-5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Security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595796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00769" y="1376347"/>
            <a:ext cx="9590462" cy="548165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will write on them: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name of God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[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acceptance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/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belonging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/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identity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]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name of the city of God [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citizenship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]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Jesus’ new name [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full revelation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]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595796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#7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Listen up</a:t>
            </a:r>
            <a:r>
              <a:rPr lang="en-US" sz="5000" i="1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921479" y="1431983"/>
            <a:ext cx="6349041" cy="184605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“He who has an ear”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Spirit says this</a:t>
            </a:r>
          </a:p>
        </p:txBody>
      </p:sp>
    </p:spTree>
    <p:extLst>
      <p:ext uri="{BB962C8B-B14F-4D97-AF65-F5344CB8AC3E}">
        <p14:creationId xmlns:p14="http://schemas.microsoft.com/office/powerpoint/2010/main" val="29809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702218"/>
            <a:ext cx="114666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8: 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Spiritually Dead &amp; Open Doors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3:1-13)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Sardis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656272" y="1814514"/>
            <a:ext cx="9443758" cy="310254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Holds the seven spirits of God</a:t>
            </a:r>
          </a:p>
        </p:txBody>
      </p:sp>
    </p:spTree>
    <p:extLst>
      <p:ext uri="{BB962C8B-B14F-4D97-AF65-F5344CB8AC3E}">
        <p14:creationId xmlns:p14="http://schemas.microsoft.com/office/powerpoint/2010/main" val="35062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00250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Isaiah 11:1-2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89286" y="1182665"/>
            <a:ext cx="10813427" cy="50434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 A shoot will come up from the stump of Jesse; from his roots a Branch will bear fruit. 2 </a:t>
            </a:r>
            <a:r>
              <a:rPr lang="en-US" sz="5000" baseline="200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1)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Spirit of the LORD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will rest on him— </a:t>
            </a:r>
            <a:r>
              <a:rPr lang="en-US" sz="5000" baseline="200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2)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Spirit of wisdom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and </a:t>
            </a:r>
            <a:r>
              <a:rPr lang="en-US" sz="5000" baseline="200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3)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of understanding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, </a:t>
            </a:r>
            <a:r>
              <a:rPr lang="en-US" sz="5000" baseline="200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4)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Spirit of counsel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and </a:t>
            </a:r>
            <a:r>
              <a:rPr lang="en-US" sz="5000" baseline="200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5)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of might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, </a:t>
            </a:r>
            <a:r>
              <a:rPr lang="en-US" sz="5000" baseline="200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6)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 Spirit of the knowledge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5000" baseline="200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7)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fear of the LORD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0671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Sardis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656272" y="1814514"/>
            <a:ext cx="9443758" cy="310254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Holds the seven spirits of God</a:t>
            </a:r>
          </a:p>
          <a:p>
            <a:pPr lvl="1" algn="l"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(the fullness of the Holy Spirit)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Holds the seven stars</a:t>
            </a:r>
          </a:p>
        </p:txBody>
      </p:sp>
    </p:spTree>
    <p:extLst>
      <p:ext uri="{BB962C8B-B14F-4D97-AF65-F5344CB8AC3E}">
        <p14:creationId xmlns:p14="http://schemas.microsoft.com/office/powerpoint/2010/main" val="29663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940836"/>
            <a:ext cx="12192000" cy="7013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True condition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know…”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897713" y="1959429"/>
            <a:ext cx="6396574" cy="119783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know” your deeds</a:t>
            </a:r>
          </a:p>
        </p:txBody>
      </p:sp>
    </p:spTree>
    <p:extLst>
      <p:ext uri="{BB962C8B-B14F-4D97-AF65-F5344CB8AC3E}">
        <p14:creationId xmlns:p14="http://schemas.microsoft.com/office/powerpoint/2010/main" val="4161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362619" y="1101012"/>
            <a:ext cx="9466762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Reputation of being alive,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but they are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dead</a:t>
            </a:r>
            <a:r>
              <a:rPr lang="en-US" sz="5000" i="1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Living in sin</a:t>
            </a:r>
          </a:p>
        </p:txBody>
      </p:sp>
    </p:spTree>
    <p:extLst>
      <p:ext uri="{BB962C8B-B14F-4D97-AF65-F5344CB8AC3E}">
        <p14:creationId xmlns:p14="http://schemas.microsoft.com/office/powerpoint/2010/main" val="3739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00250"/>
            <a:ext cx="12192000" cy="76164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James 1:14-15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89286" y="1303434"/>
            <a:ext cx="10813427" cy="50434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5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14</a:t>
            </a:r>
            <a:r>
              <a:rPr lang="en-US" sz="5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but each person is tempted when they are dragged away by their own evil desire and enticed. </a:t>
            </a:r>
            <a:r>
              <a:rPr lang="en-US" sz="55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15</a:t>
            </a:r>
            <a:r>
              <a:rPr lang="en-US" sz="5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Then, after desire has conceived, it gives birth to sin; and </a:t>
            </a:r>
            <a:r>
              <a:rPr lang="en-US" sz="55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sin, when it is full-grown, gives birth to death</a:t>
            </a:r>
            <a:r>
              <a:rPr lang="en-US" sz="5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8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3854</TotalTime>
  <Words>401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Berlin Sans FB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194</cp:revision>
  <dcterms:created xsi:type="dcterms:W3CDTF">2016-11-29T14:13:56Z</dcterms:created>
  <dcterms:modified xsi:type="dcterms:W3CDTF">2017-03-18T17:19:50Z</dcterms:modified>
</cp:coreProperties>
</file>