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85" r:id="rId3"/>
    <p:sldId id="279" r:id="rId4"/>
    <p:sldId id="257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2" autoAdjust="0"/>
    <p:restoredTop sz="94698" autoAdjust="0"/>
  </p:normalViewPr>
  <p:slideViewPr>
    <p:cSldViewPr>
      <p:cViewPr varScale="1">
        <p:scale>
          <a:sx n="70" d="100"/>
          <a:sy n="70" d="100"/>
        </p:scale>
        <p:origin x="-9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 Have, I Give You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3:1-10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Details Matter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Peter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John ministered to someone 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while </a:t>
            </a:r>
            <a:r>
              <a:rPr lang="en-US" sz="38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going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about their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regular routine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Hopelessness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Not allowed admittance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God’s timing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“Look at us! We’re different”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Expectation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they had, we have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authority of Jesus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8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Matt 28:18-20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18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Then Jesus came to them and said, “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authority in heaven and on earth has been given to me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19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Therefore go and make disciples of all nations…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20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…And surely 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am with you always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to the very end of the age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.”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active presence of Jesus Christ through the Holy Spirit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they had, we have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power and signs of Jesus</a:t>
            </a:r>
          </a:p>
          <a:p>
            <a:pPr>
              <a:lnSpc>
                <a:spcPct val="80000"/>
              </a:lnSpc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Mark 16:15-18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 </a:t>
            </a:r>
            <a:r>
              <a:rPr lang="en-US" sz="3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15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said to them, “Go into all the world and preach the gospel to all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creation… </a:t>
            </a:r>
            <a:r>
              <a:rPr lang="en-US" sz="3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17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these signs 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will accompany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those who believe: </a:t>
            </a:r>
            <a:r>
              <a:rPr lang="en-US" sz="38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my name they will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drive out demons; they will speak in new tongues;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18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they will pick up snakes with their hands; and when they drink deadly poison, it will not hurt them at all; they will place their hands on sick people,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will get well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.”</a:t>
            </a:r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Their presence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they gave what they had…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562600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man was instantly healed &amp; transformed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worshipped Jesus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People recognized him and the change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They worshipped Jesus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Demonstration sets platform for proclamation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5,000 people were saved </a:t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(Acts 4:4)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53400" cy="3994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the Body of Christ. When are we going to stop walking by?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261</Words>
  <Application>Microsoft Office PowerPoint</Application>
  <PresentationFormat>On-screen Show (4:3)</PresentationFormat>
  <Paragraphs>30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What I Have, I Give You</vt:lpstr>
      <vt:lpstr>Details Matter</vt:lpstr>
      <vt:lpstr>What they had, we have</vt:lpstr>
      <vt:lpstr>What they had, we have</vt:lpstr>
      <vt:lpstr>Because they gave what they had…</vt:lpstr>
      <vt:lpstr>We are the Body of Christ. When are we going to stop walking by?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58</cp:revision>
  <dcterms:created xsi:type="dcterms:W3CDTF">2013-08-10T13:23:42Z</dcterms:created>
  <dcterms:modified xsi:type="dcterms:W3CDTF">2013-09-15T10:31:05Z</dcterms:modified>
</cp:coreProperties>
</file>