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sldIdLst>
    <p:sldId id="311" r:id="rId2"/>
    <p:sldId id="260" r:id="rId3"/>
    <p:sldId id="334" r:id="rId4"/>
    <p:sldId id="342" r:id="rId5"/>
    <p:sldId id="337" r:id="rId6"/>
    <p:sldId id="336" r:id="rId7"/>
    <p:sldId id="332" r:id="rId8"/>
    <p:sldId id="339" r:id="rId9"/>
    <p:sldId id="338" r:id="rId10"/>
    <p:sldId id="340" r:id="rId11"/>
    <p:sldId id="341" r:id="rId12"/>
    <p:sldId id="343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B2E"/>
    <a:srgbClr val="D12215"/>
    <a:srgbClr val="71BCD1"/>
    <a:srgbClr val="3EA1BC"/>
    <a:srgbClr val="317E93"/>
    <a:srgbClr val="2C7184"/>
    <a:srgbClr val="235B6A"/>
    <a:srgbClr val="21596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4" autoAdjust="0"/>
    <p:restoredTop sz="86489" autoAdjust="0"/>
  </p:normalViewPr>
  <p:slideViewPr>
    <p:cSldViewPr>
      <p:cViewPr varScale="1">
        <p:scale>
          <a:sx n="77" d="100"/>
          <a:sy n="77" d="100"/>
        </p:scale>
        <p:origin x="5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D2D1-436F-4325-B615-0CAB0AC74F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990DE-5B6C-481A-A3AC-03345B00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1B8999-CE9A-4518-A544-46D460C012E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gives 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description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instead of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definition:</a:t>
            </a:r>
            <a:endParaRPr lang="en-US" sz="3500" b="1" i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Pure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(unmixed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free from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selfishness)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Peace-loving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/ peace-making </a:t>
            </a: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Considerate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Submissive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(willing to yield)</a:t>
            </a: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80339"/>
            <a:ext cx="2179483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gives 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description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instead of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definition:</a:t>
            </a:r>
            <a:endParaRPr lang="en-US" sz="3500" b="1" i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Full of mercy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(compassion drives action)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Full of good fruit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Impartial </a:t>
            </a: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Sincere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(without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hypocrisy)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80339"/>
            <a:ext cx="2179483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110" y="914400"/>
            <a:ext cx="11180220" cy="40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267200"/>
          </a:xfrm>
        </p:spPr>
        <p:txBody>
          <a:bodyPr anchor="t">
            <a:noAutofit/>
          </a:bodyPr>
          <a:lstStyle/>
          <a:p>
            <a:pPr marL="18288" indent="0" algn="ctr"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7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Which </a:t>
            </a:r>
            <a:r>
              <a:rPr lang="en-US" sz="7000" b="1" dirty="0">
                <a:solidFill>
                  <a:srgbClr val="71BCD1"/>
                </a:solidFill>
                <a:latin typeface="Calibri" panose="020F0502020204030204" pitchFamily="34" charset="0"/>
              </a:rPr>
              <a:t>wisdom is compelling us</a:t>
            </a:r>
            <a:r>
              <a:rPr lang="en-US" sz="7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?</a:t>
            </a:r>
          </a:p>
          <a:p>
            <a:pPr marL="18288" indent="0" algn="ctr">
              <a:lnSpc>
                <a:spcPct val="80000"/>
              </a:lnSpc>
              <a:spcBef>
                <a:spcPts val="3600"/>
              </a:spcBef>
              <a:buClr>
                <a:srgbClr val="317E93"/>
              </a:buClr>
              <a:buSzPct val="100000"/>
              <a:buNone/>
            </a:pPr>
            <a:r>
              <a:rPr lang="en-US" sz="5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Who Are You Listening To?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18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304800" y="5334000"/>
            <a:ext cx="7167720" cy="6857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500" b="1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(James </a:t>
            </a:r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3:13-18)</a:t>
            </a:r>
            <a:endParaRPr lang="en-US" sz="45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Week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8: Who Are You Listening To?</a:t>
            </a:r>
            <a:endParaRPr lang="en-US" sz="45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04" y="818866"/>
            <a:ext cx="9009396" cy="4800600"/>
          </a:xfrm>
        </p:spPr>
        <p:txBody>
          <a:bodyPr numCol="2" anchor="t">
            <a:noAutofit/>
          </a:bodyPr>
          <a:lstStyle/>
          <a:p>
            <a:pPr marL="18288" indent="0" algn="ctr"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Knowledge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Raw information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Intelligence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Factual &amp; Technical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Enables awareness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“What”</a:t>
            </a:r>
          </a:p>
          <a:p>
            <a:pPr marL="18288" indent="0" algn="ctr"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00" b="1" u="sng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to do with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info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Insight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4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Applicable &amp;</a:t>
            </a:r>
            <a:r>
              <a:rPr lang="en-US" sz="34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Practical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Enables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decisions</a:t>
            </a:r>
          </a:p>
          <a:p>
            <a:pPr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“How” and “Why”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876799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Good life</a:t>
            </a:r>
          </a:p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5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 </a:t>
            </a:r>
            <a:r>
              <a:rPr lang="en-US" sz="365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Peter 1:15-16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5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en-US" sz="36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But just as he who called you is holy, so be holy in all you do; </a:t>
            </a:r>
            <a:r>
              <a:rPr lang="en-US" sz="365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16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for it is written: “Be holy, because I am holy.”</a:t>
            </a:r>
          </a:p>
          <a:p>
            <a:pPr marL="18288" indent="0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None/>
            </a:pPr>
            <a:r>
              <a:rPr lang="en-US" sz="365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 </a:t>
            </a:r>
            <a:r>
              <a:rPr lang="en-US" sz="365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Peter 2:12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5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Live </a:t>
            </a:r>
            <a:r>
              <a:rPr lang="en-US" sz="365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such good lives among the pagans that, though they accuse you of doing wrong, they may see your good deeds and glorify God on the day he visits us.</a:t>
            </a:r>
          </a:p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endParaRPr lang="en-US" sz="3800" b="1" i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876799"/>
          </a:xfrm>
        </p:spPr>
        <p:txBody>
          <a:bodyPr numCol="1" anchor="t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Good life</a:t>
            </a:r>
            <a:endParaRPr lang="en-US" sz="40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Deeds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(Wisdom shows us how to do </a:t>
            </a:r>
            <a:b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good works)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Humility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(Comes from wisdom)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“Harboring bitter envy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selfish ambition”</a:t>
            </a:r>
            <a:endParaRPr lang="en-US" sz="3500" b="1" i="1" dirty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Bitterness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Envy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Selfish ambition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Earthly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Unspiritual/Sensual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80339"/>
            <a:ext cx="2456876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76200"/>
            <a:ext cx="7356143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Jude 18-19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24399"/>
          </a:xfrm>
        </p:spPr>
        <p:txBody>
          <a:bodyPr numCol="1" anchor="t">
            <a:noAutofit/>
          </a:bodyPr>
          <a:lstStyle/>
          <a:p>
            <a:pPr marL="18288" indent="0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45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18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“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 the last times there will be scoffers who will follow their own ungodly desires.” </a:t>
            </a:r>
            <a:r>
              <a:rPr lang="en-US" sz="45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19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These are the people who divide you, who follow mere natural instincts and do not have the Spirit.</a:t>
            </a:r>
            <a:endParaRPr lang="en-US" sz="4500" b="1" i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“Harboring bitter envy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selfish ambition”</a:t>
            </a:r>
            <a:endParaRPr lang="en-US" sz="3500" b="1" i="1" dirty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Bitterness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Envy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Selfish ambition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Earthly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Unspiritual/Sensual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Demonic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80339"/>
            <a:ext cx="2456876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356143" cy="6858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Wisdom</a:t>
            </a:r>
            <a:endParaRPr lang="en-US" sz="3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876799"/>
          </a:xfrm>
        </p:spPr>
        <p:txBody>
          <a:bodyPr numCol="1" anchor="t">
            <a:noAutofit/>
          </a:bodyPr>
          <a:lstStyle/>
          <a:p>
            <a:pPr marL="18288" indent="0" algn="ct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gives 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description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instead of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definition:</a:t>
            </a:r>
            <a:endParaRPr lang="en-US" sz="3500" b="1" i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Pure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(unmixed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free from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selfishness)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Peace-loving</a:t>
            </a: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/ peace-making </a:t>
            </a: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truly wise man will seek first purity in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himself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and then peace with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others</a:t>
            </a:r>
            <a:endParaRPr lang="en-US" sz="35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Romans 12:18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If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 is possible, as far as it depends on </a:t>
            </a: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you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live at peace with everyone.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endParaRPr lang="en-US" sz="40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80339"/>
            <a:ext cx="2179483" cy="12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9002</TotalTime>
  <Words>327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Palatino Linotype</vt:lpstr>
      <vt:lpstr>Wingdings</vt:lpstr>
      <vt:lpstr>Elemental</vt:lpstr>
      <vt:lpstr>PowerPoint Presentation</vt:lpstr>
      <vt:lpstr>Week 8: Who Are You Listening To?</vt:lpstr>
      <vt:lpstr>Wisdom</vt:lpstr>
      <vt:lpstr>Wisdom</vt:lpstr>
      <vt:lpstr>Wisdom</vt:lpstr>
      <vt:lpstr>Wisdom</vt:lpstr>
      <vt:lpstr>Jude 18-19</vt:lpstr>
      <vt:lpstr>Wisdom</vt:lpstr>
      <vt:lpstr>Wisdom</vt:lpstr>
      <vt:lpstr>Wisdom</vt:lpstr>
      <vt:lpstr>Wisdom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 McCracken</cp:lastModifiedBy>
  <cp:revision>199</cp:revision>
  <dcterms:created xsi:type="dcterms:W3CDTF">2015-08-04T19:29:33Z</dcterms:created>
  <dcterms:modified xsi:type="dcterms:W3CDTF">2018-04-03T15:42:01Z</dcterms:modified>
</cp:coreProperties>
</file>