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2"/>
  </p:notesMasterIdLst>
  <p:sldIdLst>
    <p:sldId id="311" r:id="rId2"/>
    <p:sldId id="260" r:id="rId3"/>
    <p:sldId id="342" r:id="rId4"/>
    <p:sldId id="345" r:id="rId5"/>
    <p:sldId id="346" r:id="rId6"/>
    <p:sldId id="347" r:id="rId7"/>
    <p:sldId id="348" r:id="rId8"/>
    <p:sldId id="350" r:id="rId9"/>
    <p:sldId id="351" r:id="rId10"/>
    <p:sldId id="35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CD1"/>
    <a:srgbClr val="EA3B2E"/>
    <a:srgbClr val="D12215"/>
    <a:srgbClr val="3EA1BC"/>
    <a:srgbClr val="317E93"/>
    <a:srgbClr val="2C7184"/>
    <a:srgbClr val="235B6A"/>
    <a:srgbClr val="21596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86489" autoAdjust="0"/>
  </p:normalViewPr>
  <p:slideViewPr>
    <p:cSldViewPr>
      <p:cViewPr varScale="1">
        <p:scale>
          <a:sx n="77" d="100"/>
          <a:sy n="77" d="100"/>
        </p:scale>
        <p:origin x="54" y="534"/>
      </p:cViewPr>
      <p:guideLst>
        <p:guide orient="horz" pos="2160"/>
        <p:guide pos="2880"/>
      </p:guideLst>
    </p:cSldViewPr>
  </p:slideViewPr>
  <p:outlineViewPr>
    <p:cViewPr>
      <p:scale>
        <a:sx n="33" d="100"/>
        <a:sy n="33" d="100"/>
      </p:scale>
      <p:origin x="18" y="1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7D2D1-436F-4325-B615-0CAB0AC74F3C}" type="datetimeFigureOut">
              <a:rPr lang="en-US" smtClean="0"/>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990DE-5B6C-481A-A3AC-03345B00FBDA}" type="slidenum">
              <a:rPr lang="en-US" smtClean="0"/>
              <a:t>‹#›</a:t>
            </a:fld>
            <a:endParaRPr lang="en-US"/>
          </a:p>
        </p:txBody>
      </p:sp>
    </p:spTree>
    <p:extLst>
      <p:ext uri="{BB962C8B-B14F-4D97-AF65-F5344CB8AC3E}">
        <p14:creationId xmlns:p14="http://schemas.microsoft.com/office/powerpoint/2010/main" val="271974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990DE-5B6C-481A-A3AC-03345B00FBDA}" type="slidenum">
              <a:rPr lang="en-US" smtClean="0"/>
              <a:t>10</a:t>
            </a:fld>
            <a:endParaRPr lang="en-US"/>
          </a:p>
        </p:txBody>
      </p:sp>
    </p:spTree>
    <p:extLst>
      <p:ext uri="{BB962C8B-B14F-4D97-AF65-F5344CB8AC3E}">
        <p14:creationId xmlns:p14="http://schemas.microsoft.com/office/powerpoint/2010/main" val="14783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A1B8999-CE9A-4518-A544-46D460C012E1}" type="datetimeFigureOut">
              <a:rPr lang="en-US" smtClean="0"/>
              <a:t>4/3/2018</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B8999-CE9A-4518-A544-46D460C012E1}"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B8999-CE9A-4518-A544-46D460C012E1}"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A1B8999-CE9A-4518-A544-46D460C012E1}" type="datetimeFigureOut">
              <a:rPr lang="en-US" smtClean="0"/>
              <a:t>4/3/2018</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A1B8999-CE9A-4518-A544-46D460C012E1}" type="datetimeFigureOut">
              <a:rPr lang="en-US" smtClean="0"/>
              <a:t>4/3/2018</a:t>
            </a:fld>
            <a:endParaRPr lang="en-US"/>
          </a:p>
        </p:txBody>
      </p:sp>
      <p:sp>
        <p:nvSpPr>
          <p:cNvPr id="13" name="Slide Number Placeholder 12"/>
          <p:cNvSpPr>
            <a:spLocks noGrp="1"/>
          </p:cNvSpPr>
          <p:nvPr>
            <p:ph type="sldNum" sz="quarter" idx="11"/>
          </p:nvPr>
        </p:nvSpPr>
        <p:spPr/>
        <p:txBody>
          <a:bodyPr/>
          <a:lstStyle/>
          <a:p>
            <a:fld id="{77E4A7CC-DF4B-4F57-88B8-83FE164F01E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1B8999-CE9A-4518-A544-46D460C012E1}" type="datetimeFigureOut">
              <a:rPr lang="en-US" smtClean="0"/>
              <a:t>4/3/2018</a:t>
            </a:fld>
            <a:endParaRPr lang="en-US"/>
          </a:p>
        </p:txBody>
      </p:sp>
      <p:sp>
        <p:nvSpPr>
          <p:cNvPr id="9" name="Slide Number Placeholder 8"/>
          <p:cNvSpPr>
            <a:spLocks noGrp="1"/>
          </p:cNvSpPr>
          <p:nvPr>
            <p:ph type="sldNum" sz="quarter" idx="11"/>
          </p:nvPr>
        </p:nvSpPr>
        <p:spPr/>
        <p:txBody>
          <a:bodyPr/>
          <a:lstStyle/>
          <a:p>
            <a:fld id="{77E4A7CC-DF4B-4F57-88B8-83FE164F01E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A1B8999-CE9A-4518-A544-46D460C012E1}" type="datetimeFigureOut">
              <a:rPr lang="en-US" smtClean="0"/>
              <a:t>4/3/2018</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A1B8999-CE9A-4518-A544-46D460C012E1}" type="datetimeFigureOut">
              <a:rPr lang="en-US" smtClean="0"/>
              <a:t>4/3/2018</a:t>
            </a:fld>
            <a:endParaRPr lang="en-US"/>
          </a:p>
        </p:txBody>
      </p:sp>
      <p:sp>
        <p:nvSpPr>
          <p:cNvPr id="8" name="Slide Number Placeholder 7"/>
          <p:cNvSpPr>
            <a:spLocks noGrp="1"/>
          </p:cNvSpPr>
          <p:nvPr>
            <p:ph type="sldNum" sz="quarter" idx="11"/>
          </p:nvPr>
        </p:nvSpPr>
        <p:spPr/>
        <p:txBody>
          <a:bodyPr/>
          <a:lstStyle/>
          <a:p>
            <a:fld id="{77E4A7CC-DF4B-4F57-88B8-83FE164F01E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1B8999-CE9A-4518-A544-46D460C012E1}" type="datetimeFigureOut">
              <a:rPr lang="en-US" smtClean="0"/>
              <a:t>4/3/2018</a:t>
            </a:fld>
            <a:endParaRPr lang="en-US"/>
          </a:p>
        </p:txBody>
      </p:sp>
      <p:sp>
        <p:nvSpPr>
          <p:cNvPr id="6" name="Slide Number Placeholder 5"/>
          <p:cNvSpPr>
            <a:spLocks noGrp="1"/>
          </p:cNvSpPr>
          <p:nvPr>
            <p:ph type="sldNum" sz="quarter" idx="11"/>
          </p:nvPr>
        </p:nvSpPr>
        <p:spPr/>
        <p:txBody>
          <a:bodyPr/>
          <a:lstStyle/>
          <a:p>
            <a:fld id="{77E4A7CC-DF4B-4F57-88B8-83FE164F01E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A1B8999-CE9A-4518-A544-46D460C012E1}" type="datetimeFigureOut">
              <a:rPr lang="en-US" smtClean="0"/>
              <a:t>4/3/2018</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A1B8999-CE9A-4518-A544-46D460C012E1}" type="datetimeFigureOut">
              <a:rPr lang="en-US" smtClean="0"/>
              <a:t>4/3/2018</a:t>
            </a:fld>
            <a:endParaRPr lang="en-US"/>
          </a:p>
        </p:txBody>
      </p:sp>
      <p:sp>
        <p:nvSpPr>
          <p:cNvPr id="14" name="Slide Number Placeholder 13"/>
          <p:cNvSpPr>
            <a:spLocks noGrp="1"/>
          </p:cNvSpPr>
          <p:nvPr>
            <p:ph type="sldNum" sz="quarter" idx="11"/>
          </p:nvPr>
        </p:nvSpPr>
        <p:spPr/>
        <p:txBody>
          <a:bodyPr/>
          <a:lstStyle/>
          <a:p>
            <a:fld id="{77E4A7CC-DF4B-4F57-88B8-83FE164F01E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14">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1B8999-CE9A-4518-A544-46D460C012E1}" type="datetimeFigureOut">
              <a:rPr lang="en-US" smtClean="0"/>
              <a:t>4/3/2018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7E4A7CC-DF4B-4F57-88B8-83FE164F01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2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The Solutions for 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1200"/>
              </a:spcBef>
              <a:buClr>
                <a:srgbClr val="71BCD1"/>
              </a:buClr>
              <a:buSzPct val="80000"/>
              <a:buNone/>
            </a:pPr>
            <a:r>
              <a:rPr lang="en-US" sz="3800" b="1" dirty="0">
                <a:solidFill>
                  <a:srgbClr val="71BCD1"/>
                </a:solidFill>
                <a:latin typeface="Calibri" panose="020F0502020204030204" pitchFamily="34" charset="0"/>
              </a:rPr>
              <a:t>Deeply felt repentance</a:t>
            </a:r>
            <a:r>
              <a:rPr lang="en-US" sz="3800" b="1" dirty="0" smtClean="0">
                <a:solidFill>
                  <a:schemeClr val="tx1">
                    <a:lumMod val="75000"/>
                  </a:schemeClr>
                </a:solidFill>
                <a:latin typeface="Calibri" panose="020F0502020204030204" pitchFamily="34" charset="0"/>
              </a:rPr>
              <a:t> </a:t>
            </a:r>
          </a:p>
          <a:p>
            <a:pPr>
              <a:lnSpc>
                <a:spcPct val="90000"/>
              </a:lnSpc>
              <a:spcBef>
                <a:spcPts val="600"/>
              </a:spcBef>
              <a:buClr>
                <a:srgbClr val="71BCD1"/>
              </a:buClr>
              <a:buSzPct val="80000"/>
              <a:buFont typeface="Wingdings" panose="05000000000000000000" pitchFamily="2" charset="2"/>
              <a:buChar char="q"/>
            </a:pPr>
            <a:r>
              <a:rPr lang="en-US" sz="3800" b="1" dirty="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Inward </a:t>
            </a:r>
            <a:r>
              <a:rPr lang="en-US" sz="3800" b="1" dirty="0">
                <a:solidFill>
                  <a:schemeClr val="tx1">
                    <a:lumMod val="75000"/>
                  </a:schemeClr>
                </a:solidFill>
                <a:latin typeface="Calibri" panose="020F0502020204030204" pitchFamily="34" charset="0"/>
              </a:rPr>
              <a:t>and outward </a:t>
            </a:r>
            <a:r>
              <a:rPr lang="en-US" sz="3800" b="1" dirty="0" smtClean="0">
                <a:solidFill>
                  <a:schemeClr val="tx1">
                    <a:lumMod val="75000"/>
                  </a:schemeClr>
                </a:solidFill>
                <a:latin typeface="Calibri" panose="020F0502020204030204" pitchFamily="34" charset="0"/>
              </a:rPr>
              <a:t>cleansing</a:t>
            </a:r>
            <a:endParaRPr lang="en-US" sz="3800" b="1" dirty="0" smtClean="0">
              <a:solidFill>
                <a:srgbClr val="71BCD1"/>
              </a:solidFill>
              <a:latin typeface="Calibri" panose="020F0502020204030204" pitchFamily="34" charset="0"/>
            </a:endParaRPr>
          </a:p>
          <a:p>
            <a:pPr marL="18288" indent="0">
              <a:lnSpc>
                <a:spcPct val="90000"/>
              </a:lnSpc>
              <a:spcBef>
                <a:spcPts val="3000"/>
              </a:spcBef>
              <a:buClr>
                <a:srgbClr val="71BCD1"/>
              </a:buClr>
              <a:buSzPct val="80000"/>
              <a:buNone/>
            </a:pPr>
            <a:r>
              <a:rPr lang="en-US" sz="3800" b="1" dirty="0" smtClean="0">
                <a:solidFill>
                  <a:srgbClr val="71BCD1"/>
                </a:solidFill>
                <a:latin typeface="Calibri" panose="020F0502020204030204" pitchFamily="34" charset="0"/>
              </a:rPr>
              <a:t>Humble </a:t>
            </a:r>
            <a:r>
              <a:rPr lang="en-US" sz="3800" b="1" dirty="0">
                <a:solidFill>
                  <a:srgbClr val="71BCD1"/>
                </a:solidFill>
                <a:latin typeface="Calibri" panose="020F0502020204030204" pitchFamily="34" charset="0"/>
              </a:rPr>
              <a:t>yourself </a:t>
            </a:r>
            <a:r>
              <a:rPr lang="en-US" sz="3800" b="1" dirty="0" smtClean="0">
                <a:solidFill>
                  <a:srgbClr val="71BCD1"/>
                </a:solidFill>
                <a:latin typeface="Calibri" panose="020F0502020204030204" pitchFamily="34" charset="0"/>
              </a:rPr>
              <a:t>(</a:t>
            </a:r>
            <a:r>
              <a:rPr lang="en-US" sz="3800" b="1" i="1" dirty="0" smtClean="0">
                <a:solidFill>
                  <a:srgbClr val="71BCD1"/>
                </a:solidFill>
                <a:latin typeface="Calibri" panose="020F0502020204030204" pitchFamily="34" charset="0"/>
              </a:rPr>
              <a:t>in </a:t>
            </a:r>
            <a:r>
              <a:rPr lang="en-US" sz="3800" b="1" i="1" dirty="0">
                <a:solidFill>
                  <a:srgbClr val="71BCD1"/>
                </a:solidFill>
                <a:latin typeface="Calibri" panose="020F0502020204030204" pitchFamily="34" charset="0"/>
              </a:rPr>
              <a:t>the sight of the </a:t>
            </a:r>
            <a:r>
              <a:rPr lang="en-US" sz="3800" b="1" i="1" dirty="0" smtClean="0">
                <a:solidFill>
                  <a:srgbClr val="71BCD1"/>
                </a:solidFill>
                <a:latin typeface="Calibri" panose="020F0502020204030204" pitchFamily="34" charset="0"/>
              </a:rPr>
              <a:t>Lord</a:t>
            </a:r>
            <a:r>
              <a:rPr lang="en-US" sz="3800" b="1" dirty="0">
                <a:solidFill>
                  <a:srgbClr val="71BCD1"/>
                </a:solidFill>
                <a:latin typeface="Calibri" panose="020F0502020204030204" pitchFamily="34" charset="0"/>
              </a:rPr>
              <a:t>)</a:t>
            </a:r>
            <a:r>
              <a:rPr lang="en-US" sz="3800" b="1" dirty="0" smtClean="0">
                <a:solidFill>
                  <a:srgbClr val="71BCD1"/>
                </a:solidFill>
                <a:latin typeface="Calibri" panose="020F0502020204030204" pitchFamily="34" charset="0"/>
              </a:rPr>
              <a:t> </a:t>
            </a:r>
          </a:p>
          <a:p>
            <a:pPr>
              <a:lnSpc>
                <a:spcPct val="90000"/>
              </a:lnSpc>
              <a:spcBef>
                <a:spcPts val="600"/>
              </a:spcBef>
              <a:buClr>
                <a:srgbClr val="71BCD1"/>
              </a:buClr>
              <a:buSzPct val="80000"/>
              <a:buFont typeface="Wingdings" panose="05000000000000000000" pitchFamily="2" charset="2"/>
              <a:buChar char="q"/>
            </a:pPr>
            <a:r>
              <a:rPr lang="en-US" sz="3800" b="1" dirty="0" smtClean="0">
                <a:solidFill>
                  <a:srgbClr val="71BCD1"/>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Humility puts </a:t>
            </a:r>
            <a:r>
              <a:rPr lang="en-US" sz="3800" b="1" dirty="0">
                <a:solidFill>
                  <a:schemeClr val="tx1">
                    <a:lumMod val="75000"/>
                  </a:schemeClr>
                </a:solidFill>
                <a:latin typeface="Calibri" panose="020F0502020204030204" pitchFamily="34" charset="0"/>
              </a:rPr>
              <a:t>us in a position to </a:t>
            </a:r>
            <a:r>
              <a:rPr lang="en-US" sz="3800" b="1" dirty="0" smtClean="0">
                <a:solidFill>
                  <a:schemeClr val="tx1">
                    <a:lumMod val="75000"/>
                  </a:schemeClr>
                </a:solidFill>
                <a:latin typeface="Calibri" panose="020F0502020204030204" pitchFamily="34" charset="0"/>
              </a:rPr>
              <a:t>receive</a:t>
            </a:r>
          </a:p>
          <a:p>
            <a:pPr>
              <a:lnSpc>
                <a:spcPct val="90000"/>
              </a:lnSpc>
              <a:spcBef>
                <a:spcPts val="600"/>
              </a:spcBef>
              <a:buClr>
                <a:srgbClr val="71BCD1"/>
              </a:buClr>
              <a:buSzPct val="80000"/>
              <a:buFont typeface="Wingdings" panose="05000000000000000000" pitchFamily="2" charset="2"/>
              <a:buChar char="q"/>
            </a:pPr>
            <a:r>
              <a:rPr lang="en-US" sz="3800" b="1" dirty="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God </a:t>
            </a:r>
            <a:r>
              <a:rPr lang="en-US" sz="3800" b="1" dirty="0">
                <a:solidFill>
                  <a:schemeClr val="tx1">
                    <a:lumMod val="75000"/>
                  </a:schemeClr>
                </a:solidFill>
                <a:latin typeface="Calibri" panose="020F0502020204030204" pitchFamily="34" charset="0"/>
              </a:rPr>
              <a:t>will lift you up</a:t>
            </a:r>
            <a:r>
              <a:rPr lang="en-US" sz="3800" b="1" i="1" dirty="0">
                <a:solidFill>
                  <a:schemeClr val="tx1">
                    <a:lumMod val="75000"/>
                  </a:schemeClr>
                </a:solidFill>
                <a:latin typeface="Calibri" panose="020F0502020204030204" pitchFamily="34" charset="0"/>
              </a:rPr>
              <a:t>!</a:t>
            </a:r>
            <a:r>
              <a:rPr lang="en-US" sz="3800" b="1" dirty="0">
                <a:solidFill>
                  <a:schemeClr val="tx1">
                    <a:lumMod val="75000"/>
                  </a:schemeClr>
                </a:solidFill>
                <a:latin typeface="Calibri" panose="020F0502020204030204" pitchFamily="34" charset="0"/>
              </a:rPr>
              <a:t> </a:t>
            </a:r>
            <a:endParaRPr lang="en-US" sz="3800" b="1" dirty="0" smtClean="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81138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4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2"/>
          <p:cNvSpPr>
            <a:spLocks noGrp="1"/>
          </p:cNvSpPr>
          <p:nvPr>
            <p:ph idx="1"/>
          </p:nvPr>
        </p:nvSpPr>
        <p:spPr>
          <a:xfrm>
            <a:off x="1066800" y="5334000"/>
            <a:ext cx="6405720" cy="685799"/>
          </a:xfrm>
        </p:spPr>
        <p:txBody>
          <a:bodyPr>
            <a:noAutofit/>
          </a:bodyPr>
          <a:lstStyle/>
          <a:p>
            <a:pPr marL="18288" indent="0">
              <a:buNone/>
            </a:pPr>
            <a:r>
              <a:rPr lang="en-US" sz="4500" b="1" dirty="0">
                <a:solidFill>
                  <a:schemeClr val="tx1">
                    <a:lumMod val="85000"/>
                  </a:schemeClr>
                </a:solidFill>
                <a:latin typeface="Calibri" panose="020F0502020204030204" pitchFamily="34" charset="0"/>
              </a:rPr>
              <a:t>(James </a:t>
            </a:r>
            <a:r>
              <a:rPr lang="en-US" sz="4500" b="1" dirty="0" smtClean="0">
                <a:solidFill>
                  <a:schemeClr val="tx1">
                    <a:lumMod val="85000"/>
                  </a:schemeClr>
                </a:solidFill>
                <a:latin typeface="Calibri" panose="020F0502020204030204" pitchFamily="34" charset="0"/>
              </a:rPr>
              <a:t>4:1-10)</a:t>
            </a:r>
            <a:endParaRPr lang="en-US" sz="4500" b="1" dirty="0">
              <a:solidFill>
                <a:schemeClr val="tx1">
                  <a:lumMod val="85000"/>
                </a:schemeClr>
              </a:solidFill>
              <a:latin typeface="Calibri" panose="020F0502020204030204" pitchFamily="34" charset="0"/>
            </a:endParaRPr>
          </a:p>
        </p:txBody>
      </p:sp>
      <p:sp>
        <p:nvSpPr>
          <p:cNvPr id="12" name="Title 11"/>
          <p:cNvSpPr>
            <a:spLocks noGrp="1"/>
          </p:cNvSpPr>
          <p:nvPr>
            <p:ph type="title"/>
          </p:nvPr>
        </p:nvSpPr>
        <p:spPr>
          <a:xfrm>
            <a:off x="0" y="4724400"/>
            <a:ext cx="9144000" cy="685800"/>
          </a:xfrm>
        </p:spPr>
        <p:txBody>
          <a:bodyPr>
            <a:noAutofit/>
          </a:bodyPr>
          <a:lstStyle/>
          <a:p>
            <a:pPr algn="ctr"/>
            <a:r>
              <a:rPr lang="en-US" sz="4500" b="1" cap="none" dirty="0">
                <a:solidFill>
                  <a:srgbClr val="71BCD1"/>
                </a:solidFill>
                <a:latin typeface="Calibri" panose="020F0502020204030204" pitchFamily="34" charset="0"/>
              </a:rPr>
              <a:t>Week </a:t>
            </a:r>
            <a:r>
              <a:rPr lang="en-US" sz="4500" b="1" dirty="0" smtClean="0">
                <a:solidFill>
                  <a:srgbClr val="71BCD1"/>
                </a:solidFill>
                <a:latin typeface="Calibri" panose="020F0502020204030204" pitchFamily="34" charset="0"/>
              </a:rPr>
              <a:t>9: Desires and Motives </a:t>
            </a:r>
            <a:endParaRPr lang="en-US" sz="4500" b="1" cap="none" dirty="0">
              <a:solidFill>
                <a:srgbClr val="71BCD1"/>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50" y="762000"/>
            <a:ext cx="8278900" cy="3030666"/>
          </a:xfrm>
          <a:prstGeom prst="rect">
            <a:avLst/>
          </a:prstGeom>
        </p:spPr>
      </p:pic>
      <p:cxnSp>
        <p:nvCxnSpPr>
          <p:cNvPr id="4" name="Straight Connector 3"/>
          <p:cNvCxnSpPr/>
          <p:nvPr/>
        </p:nvCxnSpPr>
        <p:spPr>
          <a:xfrm>
            <a:off x="0" y="434340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35504"/>
      </p:ext>
    </p:extLst>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600"/>
              </a:spcBef>
              <a:buClr>
                <a:srgbClr val="71BCD1"/>
              </a:buClr>
              <a:buSzPct val="80000"/>
              <a:buNone/>
            </a:pPr>
            <a:r>
              <a:rPr lang="en-US" sz="3800" b="1" u="sng" dirty="0">
                <a:solidFill>
                  <a:schemeClr val="tx1">
                    <a:lumMod val="75000"/>
                  </a:schemeClr>
                </a:solidFill>
                <a:latin typeface="Calibri" panose="020F0502020204030204" pitchFamily="34" charset="0"/>
              </a:rPr>
              <a:t>Galatians </a:t>
            </a:r>
            <a:r>
              <a:rPr lang="en-US" sz="3800" b="1" u="sng" dirty="0" smtClean="0">
                <a:solidFill>
                  <a:schemeClr val="tx1">
                    <a:lumMod val="75000"/>
                  </a:schemeClr>
                </a:solidFill>
                <a:latin typeface="Calibri" panose="020F0502020204030204" pitchFamily="34" charset="0"/>
              </a:rPr>
              <a:t>5:17</a:t>
            </a:r>
            <a:r>
              <a:rPr lang="en-US" sz="2800" b="1" dirty="0" smtClean="0">
                <a:solidFill>
                  <a:schemeClr val="tx1">
                    <a:lumMod val="75000"/>
                  </a:schemeClr>
                </a:solidFill>
                <a:latin typeface="Calibri" panose="020F0502020204030204" pitchFamily="34" charset="0"/>
              </a:rPr>
              <a:t> (NLT)</a:t>
            </a:r>
          </a:p>
          <a:p>
            <a:pPr marL="18288" indent="0">
              <a:lnSpc>
                <a:spcPct val="90000"/>
              </a:lnSpc>
              <a:spcBef>
                <a:spcPts val="600"/>
              </a:spcBef>
              <a:buClr>
                <a:srgbClr val="71BCD1"/>
              </a:buClr>
              <a:buSzPct val="80000"/>
              <a:buNone/>
            </a:pPr>
            <a:r>
              <a:rPr lang="en-US" sz="3800" b="1" dirty="0">
                <a:solidFill>
                  <a:schemeClr val="tx1">
                    <a:lumMod val="75000"/>
                  </a:schemeClr>
                </a:solidFill>
                <a:latin typeface="Calibri" panose="020F0502020204030204" pitchFamily="34" charset="0"/>
              </a:rPr>
              <a:t>The sinful nature wants to do evil, which is just the opposite of what the Spirit wants. And the Spirit gives us desires that are the opposite of what the sinful nature desires. These two forces are constantly fighting each other, so you are not free to carry out your good intentions</a:t>
            </a:r>
            <a:r>
              <a:rPr lang="en-US" sz="3800" b="1" dirty="0" smtClean="0">
                <a:solidFill>
                  <a:schemeClr val="tx1">
                    <a:lumMod val="75000"/>
                  </a:schemeClr>
                </a:solidFill>
                <a:latin typeface="Calibri" panose="020F0502020204030204" pitchFamily="34" charset="0"/>
              </a:rPr>
              <a:t>. </a:t>
            </a:r>
            <a:endParaRPr lang="en-US" sz="3800" b="1" i="1" dirty="0" smtClean="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3387795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600"/>
              </a:spcBef>
              <a:buClr>
                <a:srgbClr val="71BCD1"/>
              </a:buClr>
              <a:buSzPct val="80000"/>
              <a:buNone/>
            </a:pPr>
            <a:r>
              <a:rPr lang="en-US" sz="3800" b="1" dirty="0" smtClean="0">
                <a:solidFill>
                  <a:srgbClr val="71BCD1"/>
                </a:solidFill>
                <a:latin typeface="Calibri" panose="020F0502020204030204" pitchFamily="34" charset="0"/>
              </a:rPr>
              <a:t>Desires</a:t>
            </a:r>
            <a:r>
              <a:rPr lang="en-US" sz="3800" b="1" dirty="0" smtClean="0">
                <a:solidFill>
                  <a:schemeClr val="tx1">
                    <a:lumMod val="75000"/>
                  </a:schemeClr>
                </a:solidFill>
                <a:latin typeface="Calibri" panose="020F0502020204030204" pitchFamily="34" charset="0"/>
              </a:rPr>
              <a:t> (that battle within)</a:t>
            </a:r>
            <a:endParaRPr lang="en-US" sz="3800" b="1" dirty="0" smtClean="0">
              <a:solidFill>
                <a:srgbClr val="71BCD1"/>
              </a:solidFill>
              <a:latin typeface="Calibri" panose="020F0502020204030204" pitchFamily="34" charset="0"/>
            </a:endParaRPr>
          </a:p>
          <a:p>
            <a:pPr>
              <a:lnSpc>
                <a:spcPct val="90000"/>
              </a:lnSpc>
              <a:spcBef>
                <a:spcPts val="600"/>
              </a:spcBef>
              <a:buClr>
                <a:srgbClr val="71BCD1"/>
              </a:buClr>
              <a:buSzPct val="80000"/>
              <a:buFont typeface="Wingdings" panose="05000000000000000000" pitchFamily="2" charset="2"/>
              <a:buChar char="q"/>
            </a:pPr>
            <a:r>
              <a:rPr lang="en-US" sz="3800" b="1" i="1" dirty="0" smtClean="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You </a:t>
            </a:r>
            <a:r>
              <a:rPr lang="en-US" sz="3800" b="1" i="1" dirty="0" smtClean="0">
                <a:solidFill>
                  <a:schemeClr val="tx1">
                    <a:lumMod val="75000"/>
                  </a:schemeClr>
                </a:solidFill>
                <a:latin typeface="Calibri" panose="020F0502020204030204" pitchFamily="34" charset="0"/>
              </a:rPr>
              <a:t>want</a:t>
            </a:r>
            <a:r>
              <a:rPr lang="en-US" sz="3800" b="1" dirty="0" smtClean="0">
                <a:solidFill>
                  <a:schemeClr val="tx1">
                    <a:lumMod val="75000"/>
                  </a:schemeClr>
                </a:solidFill>
                <a:latin typeface="Calibri" panose="020F0502020204030204" pitchFamily="34" charset="0"/>
              </a:rPr>
              <a:t> something but don’t get it</a:t>
            </a:r>
          </a:p>
          <a:p>
            <a:pPr>
              <a:lnSpc>
                <a:spcPct val="90000"/>
              </a:lnSpc>
              <a:spcBef>
                <a:spcPts val="600"/>
              </a:spcBef>
              <a:buClr>
                <a:srgbClr val="71BCD1"/>
              </a:buClr>
              <a:buSzPct val="80000"/>
              <a:buFont typeface="Wingdings" panose="05000000000000000000" pitchFamily="2" charset="2"/>
              <a:buChar char="q"/>
            </a:pPr>
            <a:r>
              <a:rPr lang="en-US" sz="3800" b="1" dirty="0" smtClean="0">
                <a:solidFill>
                  <a:schemeClr val="tx1">
                    <a:lumMod val="75000"/>
                  </a:schemeClr>
                </a:solidFill>
                <a:latin typeface="Calibri" panose="020F0502020204030204" pitchFamily="34" charset="0"/>
              </a:rPr>
              <a:t> The </a:t>
            </a:r>
            <a:r>
              <a:rPr lang="en-US" sz="3800" b="1" dirty="0">
                <a:solidFill>
                  <a:schemeClr val="tx1">
                    <a:lumMod val="75000"/>
                  </a:schemeClr>
                </a:solidFill>
                <a:latin typeface="Calibri" panose="020F0502020204030204" pitchFamily="34" charset="0"/>
              </a:rPr>
              <a:t>natural heart of man is never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content</a:t>
            </a:r>
          </a:p>
          <a:p>
            <a:pPr>
              <a:lnSpc>
                <a:spcPct val="90000"/>
              </a:lnSpc>
              <a:spcBef>
                <a:spcPts val="600"/>
              </a:spcBef>
              <a:buClr>
                <a:srgbClr val="71BCD1"/>
              </a:buClr>
              <a:buSzPct val="80000"/>
              <a:buFont typeface="Wingdings" panose="05000000000000000000" pitchFamily="2" charset="2"/>
              <a:buChar char="q"/>
            </a:pPr>
            <a:r>
              <a:rPr lang="en-US" sz="3800" b="1" dirty="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Kill and covet</a:t>
            </a:r>
            <a:r>
              <a:rPr lang="en-US" sz="3800" b="1" i="1" dirty="0" smtClean="0">
                <a:solidFill>
                  <a:schemeClr val="tx1">
                    <a:lumMod val="75000"/>
                  </a:schemeClr>
                </a:solidFill>
                <a:latin typeface="Calibri" panose="020F0502020204030204" pitchFamily="34" charset="0"/>
              </a:rPr>
              <a:t>!</a:t>
            </a:r>
            <a:endParaRPr lang="en-US" sz="3800" b="1" i="1" dirty="0">
              <a:solidFill>
                <a:schemeClr val="tx1">
                  <a:lumMod val="75000"/>
                </a:schemeClr>
              </a:solidFill>
              <a:latin typeface="Calibri" panose="020F0502020204030204" pitchFamily="34" charset="0"/>
            </a:endParaRPr>
          </a:p>
          <a:p>
            <a:pPr>
              <a:lnSpc>
                <a:spcPct val="90000"/>
              </a:lnSpc>
              <a:spcBef>
                <a:spcPts val="600"/>
              </a:spcBef>
              <a:buClr>
                <a:srgbClr val="71BCD1"/>
              </a:buClr>
              <a:buSzPct val="80000"/>
              <a:buFont typeface="Wingdings" panose="05000000000000000000" pitchFamily="2" charset="2"/>
              <a:buChar char="q"/>
            </a:pPr>
            <a:r>
              <a:rPr lang="en-US" sz="3800" b="1" dirty="0" smtClean="0">
                <a:solidFill>
                  <a:schemeClr val="tx1">
                    <a:lumMod val="75000"/>
                  </a:schemeClr>
                </a:solidFill>
                <a:latin typeface="Calibri" panose="020F0502020204030204" pitchFamily="34" charset="0"/>
              </a:rPr>
              <a:t> Whenever </a:t>
            </a:r>
            <a:r>
              <a:rPr lang="en-US" sz="3800" b="1" dirty="0">
                <a:solidFill>
                  <a:schemeClr val="tx1">
                    <a:lumMod val="75000"/>
                  </a:schemeClr>
                </a:solidFill>
                <a:latin typeface="Calibri" panose="020F0502020204030204" pitchFamily="34" charset="0"/>
              </a:rPr>
              <a:t>lusts and pleasures rule the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heart</a:t>
            </a:r>
            <a:r>
              <a:rPr lang="en-US" sz="3800" b="1" dirty="0">
                <a:solidFill>
                  <a:schemeClr val="tx1">
                    <a:lumMod val="75000"/>
                  </a:schemeClr>
                </a:solidFill>
                <a:latin typeface="Calibri" panose="020F0502020204030204" pitchFamily="34" charset="0"/>
              </a:rPr>
              <a:t>, conflicts and disputes will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continue</a:t>
            </a:r>
          </a:p>
        </p:txBody>
      </p:sp>
    </p:spTree>
    <p:extLst>
      <p:ext uri="{BB962C8B-B14F-4D97-AF65-F5344CB8AC3E}">
        <p14:creationId xmlns:p14="http://schemas.microsoft.com/office/powerpoint/2010/main" val="21578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600"/>
              </a:spcBef>
              <a:buClr>
                <a:srgbClr val="71BCD1"/>
              </a:buClr>
              <a:buSzPct val="80000"/>
              <a:buNone/>
            </a:pPr>
            <a:r>
              <a:rPr lang="en-US" sz="3800" b="1" dirty="0" smtClean="0">
                <a:solidFill>
                  <a:srgbClr val="71BCD1"/>
                </a:solidFill>
                <a:latin typeface="Calibri" panose="020F0502020204030204" pitchFamily="34" charset="0"/>
              </a:rPr>
              <a:t>Motives </a:t>
            </a:r>
            <a:r>
              <a:rPr lang="en-US" sz="3800" b="1" dirty="0" smtClean="0">
                <a:solidFill>
                  <a:schemeClr val="tx1">
                    <a:lumMod val="75000"/>
                  </a:schemeClr>
                </a:solidFill>
                <a:latin typeface="Calibri" panose="020F0502020204030204" pitchFamily="34" charset="0"/>
              </a:rPr>
              <a:t>(in our prayer life)</a:t>
            </a:r>
            <a:endParaRPr lang="en-US" sz="3800" b="1" dirty="0" smtClean="0">
              <a:solidFill>
                <a:srgbClr val="71BCD1"/>
              </a:solidFill>
              <a:latin typeface="Calibri" panose="020F0502020204030204" pitchFamily="34" charset="0"/>
            </a:endParaRPr>
          </a:p>
          <a:p>
            <a:pPr>
              <a:lnSpc>
                <a:spcPct val="90000"/>
              </a:lnSpc>
              <a:spcBef>
                <a:spcPts val="600"/>
              </a:spcBef>
              <a:buClr>
                <a:srgbClr val="71BCD1"/>
              </a:buClr>
              <a:buSzPct val="80000"/>
              <a:buFont typeface="Wingdings" panose="05000000000000000000" pitchFamily="2" charset="2"/>
              <a:buChar char="q"/>
            </a:pPr>
            <a:r>
              <a:rPr lang="en-US" sz="3800" b="1" i="1" dirty="0" smtClean="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Prayerlessness</a:t>
            </a:r>
          </a:p>
          <a:p>
            <a:pPr>
              <a:lnSpc>
                <a:spcPct val="90000"/>
              </a:lnSpc>
              <a:spcBef>
                <a:spcPts val="6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Praying amiss</a:t>
            </a:r>
          </a:p>
          <a:p>
            <a:pPr lvl="1">
              <a:lnSpc>
                <a:spcPct val="90000"/>
              </a:lnSpc>
              <a:spcBef>
                <a:spcPts val="600"/>
              </a:spcBef>
              <a:buClr>
                <a:srgbClr val="71BCD1"/>
              </a:buClr>
              <a:buSzPct val="100000"/>
              <a:buFont typeface="Wingdings" panose="05000000000000000000" pitchFamily="2" charset="2"/>
              <a:buChar char="§"/>
            </a:pPr>
            <a:r>
              <a:rPr lang="en-US" sz="3600" b="1" dirty="0" smtClean="0">
                <a:solidFill>
                  <a:schemeClr val="tx1">
                    <a:lumMod val="75000"/>
                  </a:schemeClr>
                </a:solidFill>
                <a:latin typeface="Calibri" panose="020F0502020204030204" pitchFamily="34" charset="0"/>
              </a:rPr>
              <a:t> selfish prayer</a:t>
            </a:r>
          </a:p>
          <a:p>
            <a:pPr lvl="1">
              <a:lnSpc>
                <a:spcPct val="90000"/>
              </a:lnSpc>
              <a:spcBef>
                <a:spcPts val="600"/>
              </a:spcBef>
              <a:buClr>
                <a:srgbClr val="71BCD1"/>
              </a:buClr>
              <a:buSzPct val="100000"/>
              <a:buFont typeface="Wingdings" panose="05000000000000000000" pitchFamily="2" charset="2"/>
              <a:buChar char="§"/>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concerned with pleasures</a:t>
            </a:r>
          </a:p>
          <a:p>
            <a:pPr>
              <a:lnSpc>
                <a:spcPct val="90000"/>
              </a:lnSpc>
              <a:spcBef>
                <a:spcPts val="6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The </a:t>
            </a:r>
            <a:r>
              <a:rPr lang="en-US" sz="3600" b="1" dirty="0">
                <a:solidFill>
                  <a:schemeClr val="tx1">
                    <a:lumMod val="75000"/>
                  </a:schemeClr>
                </a:solidFill>
                <a:latin typeface="Calibri" panose="020F0502020204030204" pitchFamily="34" charset="0"/>
              </a:rPr>
              <a:t>purpose of prayer is not to persuade a reluctant God to do our bidding; it is to align our will with </a:t>
            </a:r>
            <a:r>
              <a:rPr lang="en-US" sz="3600" b="1" dirty="0" smtClean="0">
                <a:solidFill>
                  <a:schemeClr val="tx1">
                    <a:lumMod val="75000"/>
                  </a:schemeClr>
                </a:solidFill>
                <a:latin typeface="Calibri" panose="020F0502020204030204" pitchFamily="34" charset="0"/>
              </a:rPr>
              <a:t>His</a:t>
            </a:r>
          </a:p>
        </p:txBody>
      </p:sp>
    </p:spTree>
    <p:extLst>
      <p:ext uri="{BB962C8B-B14F-4D97-AF65-F5344CB8AC3E}">
        <p14:creationId xmlns:p14="http://schemas.microsoft.com/office/powerpoint/2010/main" val="6998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fade">
                                      <p:cBhvr>
                                        <p:cTn id="3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600"/>
              </a:spcBef>
              <a:buClr>
                <a:srgbClr val="71BCD1"/>
              </a:buClr>
              <a:buSzPct val="80000"/>
              <a:buNone/>
            </a:pPr>
            <a:r>
              <a:rPr lang="en-US" sz="3800" b="1" dirty="0" smtClean="0">
                <a:solidFill>
                  <a:srgbClr val="71BCD1"/>
                </a:solidFill>
                <a:latin typeface="Calibri" panose="020F0502020204030204" pitchFamily="34" charset="0"/>
              </a:rPr>
              <a:t>Friendship with the world</a:t>
            </a:r>
          </a:p>
          <a:p>
            <a:pPr>
              <a:lnSpc>
                <a:spcPct val="90000"/>
              </a:lnSpc>
              <a:spcBef>
                <a:spcPts val="600"/>
              </a:spcBef>
              <a:buClr>
                <a:srgbClr val="71BCD1"/>
              </a:buClr>
              <a:buSzPct val="80000"/>
              <a:buFont typeface="Wingdings" panose="05000000000000000000" pitchFamily="2" charset="2"/>
              <a:buChar char="q"/>
            </a:pPr>
            <a:r>
              <a:rPr lang="en-US" sz="3800" b="1" i="1" dirty="0" smtClean="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Spiritual adultery</a:t>
            </a:r>
          </a:p>
          <a:p>
            <a:pPr lvl="1">
              <a:lnSpc>
                <a:spcPct val="90000"/>
              </a:lnSpc>
              <a:spcBef>
                <a:spcPts val="600"/>
              </a:spcBef>
              <a:buClr>
                <a:srgbClr val="71BCD1"/>
              </a:buClr>
              <a:buSzPct val="100000"/>
              <a:buFont typeface="Wingdings" panose="05000000000000000000" pitchFamily="2" charset="2"/>
              <a:buChar char="§"/>
            </a:pPr>
            <a:r>
              <a:rPr lang="en-US" sz="3600" b="1" dirty="0">
                <a:solidFill>
                  <a:schemeClr val="tx1">
                    <a:lumMod val="75000"/>
                  </a:schemeClr>
                </a:solidFill>
                <a:latin typeface="Calibri" panose="020F0502020204030204" pitchFamily="34" charset="0"/>
              </a:rPr>
              <a:t> </a:t>
            </a:r>
            <a:r>
              <a:rPr lang="en-US" sz="3600" b="1" u="sng" dirty="0" smtClean="0">
                <a:solidFill>
                  <a:schemeClr val="tx1">
                    <a:lumMod val="75000"/>
                  </a:schemeClr>
                </a:solidFill>
                <a:latin typeface="Calibri" panose="020F0502020204030204" pitchFamily="34" charset="0"/>
              </a:rPr>
              <a:t>Ezekiel 16:32</a:t>
            </a:r>
            <a:r>
              <a:rPr lang="en-US" sz="3600" b="1" dirty="0" smtClean="0">
                <a:solidFill>
                  <a:schemeClr val="tx1">
                    <a:lumMod val="75000"/>
                  </a:schemeClr>
                </a:solidFill>
                <a:latin typeface="Calibri" panose="020F0502020204030204" pitchFamily="34" charset="0"/>
              </a:rPr>
              <a:t> “You </a:t>
            </a:r>
            <a:r>
              <a:rPr lang="en-US" sz="3600" b="1" dirty="0">
                <a:solidFill>
                  <a:schemeClr val="tx1">
                    <a:lumMod val="75000"/>
                  </a:schemeClr>
                </a:solidFill>
                <a:latin typeface="Calibri" panose="020F0502020204030204" pitchFamily="34" charset="0"/>
              </a:rPr>
              <a:t>adulterous wife! You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prefer </a:t>
            </a:r>
            <a:r>
              <a:rPr lang="en-US" sz="3600" b="1" dirty="0">
                <a:solidFill>
                  <a:schemeClr val="tx1">
                    <a:lumMod val="75000"/>
                  </a:schemeClr>
                </a:solidFill>
                <a:latin typeface="Calibri" panose="020F0502020204030204" pitchFamily="34" charset="0"/>
              </a:rPr>
              <a:t>strangers to your own husband</a:t>
            </a:r>
            <a:r>
              <a:rPr lang="en-US" sz="3600" b="1" dirty="0" smtClean="0">
                <a:solidFill>
                  <a:schemeClr val="tx1">
                    <a:lumMod val="75000"/>
                  </a:schemeClr>
                </a:solidFill>
                <a:latin typeface="Calibri" panose="020F0502020204030204" pitchFamily="34" charset="0"/>
              </a:rPr>
              <a:t>!”</a:t>
            </a:r>
          </a:p>
          <a:p>
            <a:pPr>
              <a:lnSpc>
                <a:spcPct val="90000"/>
              </a:lnSpc>
              <a:spcBef>
                <a:spcPts val="1200"/>
              </a:spcBef>
              <a:buClr>
                <a:srgbClr val="71BCD1"/>
              </a:buClr>
              <a:buSzPct val="80000"/>
              <a:buFont typeface="Wingdings" panose="05000000000000000000" pitchFamily="2" charset="2"/>
              <a:buChar char="q"/>
            </a:pPr>
            <a:r>
              <a:rPr lang="en-US" sz="3600" b="1" dirty="0" smtClean="0">
                <a:solidFill>
                  <a:schemeClr val="tx1">
                    <a:lumMod val="75000"/>
                  </a:schemeClr>
                </a:solidFill>
                <a:latin typeface="Calibri" panose="020F0502020204030204" pitchFamily="34" charset="0"/>
              </a:rPr>
              <a:t> Polarizing</a:t>
            </a:r>
            <a:r>
              <a:rPr lang="en-US" sz="3600" b="1" i="1" dirty="0" smtClean="0">
                <a:solidFill>
                  <a:schemeClr val="tx1">
                    <a:lumMod val="75000"/>
                  </a:schemeClr>
                </a:solidFill>
                <a:latin typeface="Calibri" panose="020F0502020204030204" pitchFamily="34" charset="0"/>
              </a:rPr>
              <a:t>!</a:t>
            </a:r>
            <a:endParaRPr lang="en-US" sz="3600" b="1" dirty="0" smtClean="0">
              <a:solidFill>
                <a:schemeClr val="tx1">
                  <a:lumMod val="75000"/>
                </a:schemeClr>
              </a:solidFill>
              <a:latin typeface="Calibri" panose="020F0502020204030204" pitchFamily="34" charset="0"/>
            </a:endParaRPr>
          </a:p>
          <a:p>
            <a:pPr>
              <a:lnSpc>
                <a:spcPct val="90000"/>
              </a:lnSpc>
              <a:spcBef>
                <a:spcPts val="1200"/>
              </a:spcBef>
              <a:buClr>
                <a:srgbClr val="71BCD1"/>
              </a:buClr>
              <a:buSzPct val="80000"/>
              <a:buFont typeface="Wingdings" panose="05000000000000000000" pitchFamily="2" charset="2"/>
              <a:buChar char="q"/>
            </a:pPr>
            <a:r>
              <a:rPr lang="en-US" sz="36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God is jealous</a:t>
            </a:r>
          </a:p>
          <a:p>
            <a:pPr lvl="1">
              <a:lnSpc>
                <a:spcPct val="90000"/>
              </a:lnSpc>
              <a:spcBef>
                <a:spcPts val="600"/>
              </a:spcBef>
              <a:buClr>
                <a:srgbClr val="71BCD1"/>
              </a:buClr>
              <a:buSzPct val="100000"/>
              <a:buFont typeface="Wingdings" panose="05000000000000000000" pitchFamily="2" charset="2"/>
              <a:buChar char="§"/>
            </a:pPr>
            <a:r>
              <a:rPr lang="en-US" sz="3400" b="1" dirty="0">
                <a:solidFill>
                  <a:schemeClr val="tx1">
                    <a:lumMod val="75000"/>
                  </a:schemeClr>
                </a:solidFill>
                <a:latin typeface="Calibri" panose="020F0502020204030204" pitchFamily="34" charset="0"/>
              </a:rPr>
              <a:t> </a:t>
            </a:r>
            <a:r>
              <a:rPr lang="en-US" sz="3600" b="1" dirty="0" smtClean="0">
                <a:solidFill>
                  <a:schemeClr val="tx1">
                    <a:lumMod val="75000"/>
                  </a:schemeClr>
                </a:solidFill>
                <a:latin typeface="Calibri" panose="020F0502020204030204" pitchFamily="34" charset="0"/>
              </a:rPr>
              <a:t>The </a:t>
            </a:r>
            <a:r>
              <a:rPr lang="en-US" sz="3600" b="1" dirty="0">
                <a:solidFill>
                  <a:schemeClr val="tx1">
                    <a:lumMod val="75000"/>
                  </a:schemeClr>
                </a:solidFill>
                <a:latin typeface="Calibri" panose="020F0502020204030204" pitchFamily="34" charset="0"/>
              </a:rPr>
              <a:t>Spirit will convict the Christian who </a:t>
            </a:r>
            <a:r>
              <a:rPr lang="en-US" sz="3600" b="1" dirty="0" smtClean="0">
                <a:solidFill>
                  <a:schemeClr val="tx1">
                    <a:lumMod val="75000"/>
                  </a:schemeClr>
                </a:solidFill>
                <a:latin typeface="Calibri" panose="020F0502020204030204" pitchFamily="34" charset="0"/>
              </a:rPr>
              <a:t/>
            </a:r>
            <a:br>
              <a:rPr lang="en-US" sz="3600" b="1" dirty="0" smtClean="0">
                <a:solidFill>
                  <a:schemeClr val="tx1">
                    <a:lumMod val="75000"/>
                  </a:schemeClr>
                </a:solidFill>
                <a:latin typeface="Calibri" panose="020F0502020204030204" pitchFamily="34" charset="0"/>
              </a:rPr>
            </a:br>
            <a:r>
              <a:rPr lang="en-US" sz="3600" b="1" dirty="0" smtClean="0">
                <a:solidFill>
                  <a:schemeClr val="tx1">
                    <a:lumMod val="75000"/>
                  </a:schemeClr>
                </a:solidFill>
                <a:latin typeface="Calibri" panose="020F0502020204030204" pitchFamily="34" charset="0"/>
              </a:rPr>
              <a:t>  lives </a:t>
            </a:r>
            <a:r>
              <a:rPr lang="en-US" sz="3600" b="1" dirty="0">
                <a:solidFill>
                  <a:schemeClr val="tx1">
                    <a:lumMod val="75000"/>
                  </a:schemeClr>
                </a:solidFill>
                <a:latin typeface="Calibri" panose="020F0502020204030204" pitchFamily="34" charset="0"/>
              </a:rPr>
              <a:t>in compromise </a:t>
            </a:r>
          </a:p>
          <a:p>
            <a:pPr>
              <a:lnSpc>
                <a:spcPct val="90000"/>
              </a:lnSpc>
              <a:spcBef>
                <a:spcPts val="600"/>
              </a:spcBef>
              <a:buClr>
                <a:srgbClr val="71BCD1"/>
              </a:buClr>
              <a:buSzPct val="80000"/>
              <a:buFont typeface="Wingdings" panose="05000000000000000000" pitchFamily="2" charset="2"/>
              <a:buChar char="q"/>
            </a:pPr>
            <a:endParaRPr lang="en-US" sz="3600" b="1" dirty="0" smtClean="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13968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fade">
                                      <p:cBhvr>
                                        <p:cTn id="3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The Solutions for 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600"/>
              </a:spcBef>
              <a:buClr>
                <a:srgbClr val="71BCD1"/>
              </a:buClr>
              <a:buSzPct val="80000"/>
              <a:buNone/>
            </a:pPr>
            <a:r>
              <a:rPr lang="en-US" sz="3800" b="1" dirty="0" smtClean="0">
                <a:solidFill>
                  <a:srgbClr val="71BCD1"/>
                </a:solidFill>
                <a:latin typeface="Calibri" panose="020F0502020204030204" pitchFamily="34" charset="0"/>
              </a:rPr>
              <a:t>More grace</a:t>
            </a:r>
            <a:r>
              <a:rPr lang="en-US" sz="3800" b="1" i="1" dirty="0" smtClean="0">
                <a:solidFill>
                  <a:srgbClr val="71BCD1"/>
                </a:solidFill>
                <a:latin typeface="Calibri" panose="020F0502020204030204" pitchFamily="34" charset="0"/>
              </a:rPr>
              <a:t>!</a:t>
            </a:r>
          </a:p>
          <a:p>
            <a:pPr>
              <a:lnSpc>
                <a:spcPct val="90000"/>
              </a:lnSpc>
              <a:spcBef>
                <a:spcPts val="400"/>
              </a:spcBef>
              <a:buClr>
                <a:srgbClr val="71BCD1"/>
              </a:buClr>
              <a:buSzPct val="80000"/>
              <a:buFont typeface="Wingdings" panose="05000000000000000000" pitchFamily="2" charset="2"/>
              <a:buChar char="q"/>
            </a:pPr>
            <a:r>
              <a:rPr lang="en-US" sz="3800" b="1" i="1" dirty="0" smtClean="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By </a:t>
            </a:r>
            <a:r>
              <a:rPr lang="en-US" sz="3800" b="1" dirty="0">
                <a:solidFill>
                  <a:schemeClr val="tx1">
                    <a:lumMod val="75000"/>
                  </a:schemeClr>
                </a:solidFill>
                <a:latin typeface="Calibri" panose="020F0502020204030204" pitchFamily="34" charset="0"/>
              </a:rPr>
              <a:t>“grace” we are saved </a:t>
            </a:r>
            <a:r>
              <a:rPr lang="en-US" sz="3800" b="1" dirty="0" smtClean="0">
                <a:solidFill>
                  <a:schemeClr val="tx1">
                    <a:lumMod val="75000"/>
                  </a:schemeClr>
                </a:solidFill>
                <a:latin typeface="Calibri" panose="020F0502020204030204" pitchFamily="34" charset="0"/>
              </a:rPr>
              <a:t>and </a:t>
            </a:r>
            <a:r>
              <a:rPr lang="en-US" sz="3800" b="1" dirty="0">
                <a:solidFill>
                  <a:schemeClr val="tx1">
                    <a:lumMod val="75000"/>
                  </a:schemeClr>
                </a:solidFill>
                <a:latin typeface="Calibri" panose="020F0502020204030204" pitchFamily="34" charset="0"/>
              </a:rPr>
              <a:t>by “more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grace</a:t>
            </a:r>
            <a:r>
              <a:rPr lang="en-US" sz="3800" b="1" dirty="0">
                <a:solidFill>
                  <a:schemeClr val="tx1">
                    <a:lumMod val="75000"/>
                  </a:schemeClr>
                </a:solidFill>
                <a:latin typeface="Calibri" panose="020F0502020204030204" pitchFamily="34" charset="0"/>
              </a:rPr>
              <a:t>” we are sustained </a:t>
            </a:r>
            <a:endParaRPr lang="en-US" sz="3800" b="1" dirty="0" smtClean="0">
              <a:solidFill>
                <a:schemeClr val="tx1">
                  <a:lumMod val="75000"/>
                </a:schemeClr>
              </a:solidFill>
              <a:latin typeface="Calibri" panose="020F0502020204030204" pitchFamily="34" charset="0"/>
            </a:endParaRPr>
          </a:p>
          <a:p>
            <a:pPr marL="18288" indent="0">
              <a:lnSpc>
                <a:spcPct val="90000"/>
              </a:lnSpc>
              <a:spcBef>
                <a:spcPts val="2400"/>
              </a:spcBef>
              <a:buClr>
                <a:srgbClr val="71BCD1"/>
              </a:buClr>
              <a:buSzPct val="80000"/>
              <a:buNone/>
            </a:pPr>
            <a:r>
              <a:rPr lang="en-US" sz="3800" b="1" dirty="0" smtClean="0">
                <a:solidFill>
                  <a:srgbClr val="71BCD1"/>
                </a:solidFill>
                <a:latin typeface="Calibri" panose="020F0502020204030204" pitchFamily="34" charset="0"/>
              </a:rPr>
              <a:t>Submit and draw near to God</a:t>
            </a:r>
          </a:p>
          <a:p>
            <a:pPr>
              <a:lnSpc>
                <a:spcPct val="90000"/>
              </a:lnSpc>
              <a:spcBef>
                <a:spcPts val="400"/>
              </a:spcBef>
              <a:buClr>
                <a:srgbClr val="71BCD1"/>
              </a:buClr>
              <a:buSzPct val="80000"/>
              <a:buFont typeface="Wingdings" panose="05000000000000000000" pitchFamily="2" charset="2"/>
              <a:buChar char="q"/>
            </a:pPr>
            <a:r>
              <a:rPr lang="en-US" sz="3800" b="1" dirty="0">
                <a:solidFill>
                  <a:srgbClr val="71BCD1"/>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He promises to draw near to us</a:t>
            </a:r>
            <a:r>
              <a:rPr lang="en-US" sz="3800" b="1" i="1" dirty="0" smtClean="0">
                <a:solidFill>
                  <a:schemeClr val="tx1">
                    <a:lumMod val="75000"/>
                  </a:schemeClr>
                </a:solidFill>
                <a:latin typeface="Calibri" panose="020F0502020204030204" pitchFamily="34" charset="0"/>
              </a:rPr>
              <a:t>!</a:t>
            </a:r>
          </a:p>
        </p:txBody>
      </p:sp>
    </p:spTree>
    <p:extLst>
      <p:ext uri="{BB962C8B-B14F-4D97-AF65-F5344CB8AC3E}">
        <p14:creationId xmlns:p14="http://schemas.microsoft.com/office/powerpoint/2010/main" val="31900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fade">
                                      <p:cBhvr>
                                        <p:cTn id="2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The Solutions for 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2400"/>
              </a:spcBef>
              <a:buClr>
                <a:srgbClr val="71BCD1"/>
              </a:buClr>
              <a:buSzPct val="80000"/>
              <a:buNone/>
            </a:pPr>
            <a:r>
              <a:rPr lang="en-US" sz="3800" b="1" dirty="0" smtClean="0">
                <a:solidFill>
                  <a:srgbClr val="71BCD1"/>
                </a:solidFill>
                <a:latin typeface="Calibri" panose="020F0502020204030204" pitchFamily="34" charset="0"/>
              </a:rPr>
              <a:t>Resist </a:t>
            </a:r>
            <a:r>
              <a:rPr lang="en-US" sz="3800" b="1" dirty="0">
                <a:solidFill>
                  <a:srgbClr val="71BCD1"/>
                </a:solidFill>
                <a:latin typeface="Calibri" panose="020F0502020204030204" pitchFamily="34" charset="0"/>
              </a:rPr>
              <a:t>the </a:t>
            </a:r>
            <a:r>
              <a:rPr lang="en-US" sz="3800" b="1" dirty="0" smtClean="0">
                <a:solidFill>
                  <a:srgbClr val="71BCD1"/>
                </a:solidFill>
                <a:latin typeface="Calibri" panose="020F0502020204030204" pitchFamily="34" charset="0"/>
              </a:rPr>
              <a:t>devil</a:t>
            </a:r>
          </a:p>
          <a:p>
            <a:pPr>
              <a:lnSpc>
                <a:spcPct val="90000"/>
              </a:lnSpc>
              <a:spcBef>
                <a:spcPts val="600"/>
              </a:spcBef>
              <a:buClr>
                <a:srgbClr val="71BCD1"/>
              </a:buClr>
              <a:buSzPct val="80000"/>
              <a:buFont typeface="Wingdings" panose="05000000000000000000" pitchFamily="2" charset="2"/>
              <a:buChar char="q"/>
            </a:pPr>
            <a:r>
              <a:rPr lang="en-US" sz="3800" b="1" dirty="0" smtClean="0">
                <a:solidFill>
                  <a:srgbClr val="71BCD1"/>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He </a:t>
            </a:r>
            <a:r>
              <a:rPr lang="en-US" sz="3800" b="1" dirty="0">
                <a:solidFill>
                  <a:schemeClr val="tx1">
                    <a:lumMod val="75000"/>
                  </a:schemeClr>
                </a:solidFill>
                <a:latin typeface="Calibri" panose="020F0502020204030204" pitchFamily="34" charset="0"/>
              </a:rPr>
              <a:t>promises the devil will flee from us</a:t>
            </a:r>
            <a:r>
              <a:rPr lang="en-US" sz="3800" b="1" i="1" dirty="0" smtClean="0">
                <a:solidFill>
                  <a:schemeClr val="tx1">
                    <a:lumMod val="75000"/>
                  </a:schemeClr>
                </a:solidFill>
                <a:latin typeface="Calibri" panose="020F0502020204030204" pitchFamily="34" charset="0"/>
              </a:rPr>
              <a:t>!</a:t>
            </a:r>
          </a:p>
          <a:p>
            <a:pPr marL="18288" indent="0">
              <a:lnSpc>
                <a:spcPct val="90000"/>
              </a:lnSpc>
              <a:spcBef>
                <a:spcPts val="1800"/>
              </a:spcBef>
              <a:buClr>
                <a:srgbClr val="71BCD1"/>
              </a:buClr>
              <a:buSzPct val="80000"/>
              <a:buNone/>
            </a:pPr>
            <a:r>
              <a:rPr lang="en-US" sz="3800" b="1" u="sng" dirty="0">
                <a:solidFill>
                  <a:srgbClr val="71BCD1"/>
                </a:solidFill>
                <a:latin typeface="Calibri" panose="020F0502020204030204" pitchFamily="34" charset="0"/>
              </a:rPr>
              <a:t>Matthew 4:10-11 </a:t>
            </a:r>
          </a:p>
          <a:p>
            <a:pPr marL="18288" indent="0">
              <a:lnSpc>
                <a:spcPct val="90000"/>
              </a:lnSpc>
              <a:spcBef>
                <a:spcPts val="600"/>
              </a:spcBef>
              <a:buClr>
                <a:srgbClr val="71BCD1"/>
              </a:buClr>
              <a:buSzPct val="80000"/>
              <a:buNone/>
            </a:pPr>
            <a:r>
              <a:rPr lang="en-US" sz="3800" b="1" baseline="30000" dirty="0">
                <a:solidFill>
                  <a:schemeClr val="tx1">
                    <a:lumMod val="75000"/>
                  </a:schemeClr>
                </a:solidFill>
                <a:latin typeface="Calibri" panose="020F0502020204030204" pitchFamily="34" charset="0"/>
              </a:rPr>
              <a:t>10</a:t>
            </a:r>
            <a:r>
              <a:rPr lang="en-US" sz="3800" b="1" dirty="0">
                <a:solidFill>
                  <a:schemeClr val="tx1">
                    <a:lumMod val="75000"/>
                  </a:schemeClr>
                </a:solidFill>
                <a:latin typeface="Calibri" panose="020F0502020204030204" pitchFamily="34" charset="0"/>
              </a:rPr>
              <a:t> Jesus said to him, “Away from me, Satan! For it is written: ‘Worship the Lord your God, and serve him only.’” </a:t>
            </a:r>
            <a:r>
              <a:rPr lang="en-US" sz="3800" b="1" baseline="30000" dirty="0">
                <a:solidFill>
                  <a:schemeClr val="tx1">
                    <a:lumMod val="75000"/>
                  </a:schemeClr>
                </a:solidFill>
                <a:latin typeface="Calibri" panose="020F0502020204030204" pitchFamily="34" charset="0"/>
              </a:rPr>
              <a:t>11</a:t>
            </a:r>
            <a:r>
              <a:rPr lang="en-US" sz="3800" b="1" dirty="0">
                <a:solidFill>
                  <a:schemeClr val="tx1">
                    <a:lumMod val="75000"/>
                  </a:schemeClr>
                </a:solidFill>
                <a:latin typeface="Calibri" panose="020F0502020204030204" pitchFamily="34" charset="0"/>
              </a:rPr>
              <a:t> Then the devil left him, and angels came and attended him. </a:t>
            </a:r>
          </a:p>
        </p:txBody>
      </p:sp>
    </p:spTree>
    <p:extLst>
      <p:ext uri="{BB962C8B-B14F-4D97-AF65-F5344CB8AC3E}">
        <p14:creationId xmlns:p14="http://schemas.microsoft.com/office/powerpoint/2010/main" val="69537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fade">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0" y="0"/>
            <a:ext cx="9144000" cy="685800"/>
          </a:xfrm>
        </p:spPr>
        <p:txBody>
          <a:bodyPr anchor="t"/>
          <a:lstStyle/>
          <a:p>
            <a:pPr algn="ctr"/>
            <a:r>
              <a:rPr lang="en-US" sz="4500" b="1" dirty="0" smtClean="0">
                <a:solidFill>
                  <a:srgbClr val="71BCD1"/>
                </a:solidFill>
                <a:latin typeface="Calibri" panose="020F0502020204030204" pitchFamily="34" charset="0"/>
              </a:rPr>
              <a:t>The Solutions for Conflict</a:t>
            </a:r>
            <a:endParaRPr lang="en-US" sz="3500" b="1" dirty="0">
              <a:solidFill>
                <a:srgbClr val="71BCD1"/>
              </a:solidFill>
              <a:latin typeface="Calibri" panose="020F0502020204030204" pitchFamily="34" charset="0"/>
            </a:endParaRPr>
          </a:p>
        </p:txBody>
      </p:sp>
      <p:sp>
        <p:nvSpPr>
          <p:cNvPr id="19" name="Content Placeholder 7"/>
          <p:cNvSpPr>
            <a:spLocks noGrp="1"/>
          </p:cNvSpPr>
          <p:nvPr>
            <p:ph idx="1"/>
          </p:nvPr>
        </p:nvSpPr>
        <p:spPr>
          <a:xfrm>
            <a:off x="304800" y="838200"/>
            <a:ext cx="8686800" cy="4800599"/>
          </a:xfrm>
        </p:spPr>
        <p:txBody>
          <a:bodyPr numCol="1" anchor="t">
            <a:noAutofit/>
          </a:bodyPr>
          <a:lstStyle/>
          <a:p>
            <a:pPr marL="18288" indent="0">
              <a:lnSpc>
                <a:spcPct val="90000"/>
              </a:lnSpc>
              <a:spcBef>
                <a:spcPts val="2400"/>
              </a:spcBef>
              <a:buClr>
                <a:srgbClr val="71BCD1"/>
              </a:buClr>
              <a:buSzPct val="80000"/>
              <a:buNone/>
            </a:pPr>
            <a:r>
              <a:rPr lang="en-US" sz="3800" b="1" dirty="0" smtClean="0">
                <a:solidFill>
                  <a:srgbClr val="71BCD1"/>
                </a:solidFill>
                <a:latin typeface="Calibri" panose="020F0502020204030204" pitchFamily="34" charset="0"/>
              </a:rPr>
              <a:t>Resist </a:t>
            </a:r>
            <a:r>
              <a:rPr lang="en-US" sz="3800" b="1" dirty="0">
                <a:solidFill>
                  <a:srgbClr val="71BCD1"/>
                </a:solidFill>
                <a:latin typeface="Calibri" panose="020F0502020204030204" pitchFamily="34" charset="0"/>
              </a:rPr>
              <a:t>the </a:t>
            </a:r>
            <a:r>
              <a:rPr lang="en-US" sz="3800" b="1" dirty="0" smtClean="0">
                <a:solidFill>
                  <a:srgbClr val="71BCD1"/>
                </a:solidFill>
                <a:latin typeface="Calibri" panose="020F0502020204030204" pitchFamily="34" charset="0"/>
              </a:rPr>
              <a:t>devil</a:t>
            </a:r>
          </a:p>
          <a:p>
            <a:pPr>
              <a:lnSpc>
                <a:spcPct val="90000"/>
              </a:lnSpc>
              <a:spcBef>
                <a:spcPts val="600"/>
              </a:spcBef>
              <a:buClr>
                <a:srgbClr val="71BCD1"/>
              </a:buClr>
              <a:buSzPct val="80000"/>
              <a:buFont typeface="Wingdings" panose="05000000000000000000" pitchFamily="2" charset="2"/>
              <a:buChar char="q"/>
            </a:pPr>
            <a:r>
              <a:rPr lang="en-US" sz="3800" b="1" dirty="0" smtClean="0">
                <a:solidFill>
                  <a:srgbClr val="71BCD1"/>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He </a:t>
            </a:r>
            <a:r>
              <a:rPr lang="en-US" sz="3800" b="1" dirty="0">
                <a:solidFill>
                  <a:schemeClr val="tx1">
                    <a:lumMod val="75000"/>
                  </a:schemeClr>
                </a:solidFill>
                <a:latin typeface="Calibri" panose="020F0502020204030204" pitchFamily="34" charset="0"/>
              </a:rPr>
              <a:t>promises the devil will flee from us</a:t>
            </a:r>
            <a:r>
              <a:rPr lang="en-US" sz="3800" b="1" dirty="0" smtClean="0">
                <a:solidFill>
                  <a:schemeClr val="tx1">
                    <a:lumMod val="75000"/>
                  </a:schemeClr>
                </a:solidFill>
                <a:latin typeface="Calibri" panose="020F0502020204030204" pitchFamily="34" charset="0"/>
              </a:rPr>
              <a:t>!</a:t>
            </a:r>
          </a:p>
          <a:p>
            <a:pPr>
              <a:lnSpc>
                <a:spcPct val="90000"/>
              </a:lnSpc>
              <a:spcBef>
                <a:spcPts val="600"/>
              </a:spcBef>
              <a:buClr>
                <a:srgbClr val="71BCD1"/>
              </a:buClr>
              <a:buSzPct val="80000"/>
              <a:buFont typeface="Wingdings" panose="05000000000000000000" pitchFamily="2" charset="2"/>
              <a:buChar char="q"/>
            </a:pPr>
            <a:r>
              <a:rPr lang="en-US" sz="3800" b="1" dirty="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Never </a:t>
            </a:r>
            <a:r>
              <a:rPr lang="en-US" sz="3800" b="1" dirty="0">
                <a:solidFill>
                  <a:schemeClr val="tx1">
                    <a:lumMod val="75000"/>
                  </a:schemeClr>
                </a:solidFill>
                <a:latin typeface="Calibri" panose="020F0502020204030204" pitchFamily="34" charset="0"/>
              </a:rPr>
              <a:t>try to withstand the enemy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without </a:t>
            </a:r>
            <a:r>
              <a:rPr lang="en-US" sz="3800" b="1" dirty="0">
                <a:solidFill>
                  <a:schemeClr val="tx1">
                    <a:lumMod val="75000"/>
                  </a:schemeClr>
                </a:solidFill>
                <a:latin typeface="Calibri" panose="020F0502020204030204" pitchFamily="34" charset="0"/>
              </a:rPr>
              <a:t>submission to God </a:t>
            </a:r>
            <a:endParaRPr lang="en-US" sz="3800" b="1" dirty="0" smtClean="0">
              <a:solidFill>
                <a:schemeClr val="tx1">
                  <a:lumMod val="75000"/>
                </a:schemeClr>
              </a:solidFill>
              <a:latin typeface="Calibri" panose="020F0502020204030204" pitchFamily="34" charset="0"/>
            </a:endParaRPr>
          </a:p>
          <a:p>
            <a:pPr>
              <a:lnSpc>
                <a:spcPct val="90000"/>
              </a:lnSpc>
              <a:spcBef>
                <a:spcPts val="600"/>
              </a:spcBef>
              <a:buClr>
                <a:srgbClr val="71BCD1"/>
              </a:buClr>
              <a:buSzPct val="80000"/>
              <a:buFont typeface="Wingdings" panose="05000000000000000000" pitchFamily="2" charset="2"/>
              <a:buChar char="q"/>
            </a:pPr>
            <a:r>
              <a:rPr lang="en-US" sz="3800" b="1" dirty="0">
                <a:solidFill>
                  <a:schemeClr val="tx1">
                    <a:lumMod val="75000"/>
                  </a:schemeClr>
                </a:solidFill>
                <a:latin typeface="Calibri" panose="020F0502020204030204" pitchFamily="34" charset="0"/>
              </a:rPr>
              <a:t> </a:t>
            </a:r>
            <a:r>
              <a:rPr lang="en-US" sz="3800" b="1" dirty="0" smtClean="0">
                <a:solidFill>
                  <a:schemeClr val="tx1">
                    <a:lumMod val="75000"/>
                  </a:schemeClr>
                </a:solidFill>
                <a:latin typeface="Calibri" panose="020F0502020204030204" pitchFamily="34" charset="0"/>
              </a:rPr>
              <a:t>Whatever </a:t>
            </a:r>
            <a:r>
              <a:rPr lang="en-US" sz="3800" b="1" dirty="0">
                <a:solidFill>
                  <a:schemeClr val="tx1">
                    <a:lumMod val="75000"/>
                  </a:schemeClr>
                </a:solidFill>
                <a:latin typeface="Calibri" panose="020F0502020204030204" pitchFamily="34" charset="0"/>
              </a:rPr>
              <a:t>you do, never resist God and </a:t>
            </a:r>
            <a:r>
              <a:rPr lang="en-US" sz="3800" b="1" dirty="0" smtClean="0">
                <a:solidFill>
                  <a:schemeClr val="tx1">
                    <a:lumMod val="75000"/>
                  </a:schemeClr>
                </a:solidFill>
                <a:latin typeface="Calibri" panose="020F0502020204030204" pitchFamily="34" charset="0"/>
              </a:rPr>
              <a:t/>
            </a:r>
            <a:br>
              <a:rPr lang="en-US" sz="3800" b="1" dirty="0" smtClean="0">
                <a:solidFill>
                  <a:schemeClr val="tx1">
                    <a:lumMod val="75000"/>
                  </a:schemeClr>
                </a:solidFill>
                <a:latin typeface="Calibri" panose="020F0502020204030204" pitchFamily="34" charset="0"/>
              </a:rPr>
            </a:br>
            <a:r>
              <a:rPr lang="en-US" sz="3800" b="1" dirty="0" smtClean="0">
                <a:solidFill>
                  <a:schemeClr val="tx1">
                    <a:lumMod val="75000"/>
                  </a:schemeClr>
                </a:solidFill>
                <a:latin typeface="Calibri" panose="020F0502020204030204" pitchFamily="34" charset="0"/>
              </a:rPr>
              <a:t>  submit </a:t>
            </a:r>
            <a:r>
              <a:rPr lang="en-US" sz="3800" b="1" dirty="0">
                <a:solidFill>
                  <a:schemeClr val="tx1">
                    <a:lumMod val="75000"/>
                  </a:schemeClr>
                </a:solidFill>
                <a:latin typeface="Calibri" panose="020F0502020204030204" pitchFamily="34" charset="0"/>
              </a:rPr>
              <a:t>to the </a:t>
            </a:r>
            <a:r>
              <a:rPr lang="en-US" sz="3800" b="1" dirty="0" smtClean="0">
                <a:solidFill>
                  <a:schemeClr val="tx1">
                    <a:lumMod val="75000"/>
                  </a:schemeClr>
                </a:solidFill>
                <a:latin typeface="Calibri" panose="020F0502020204030204" pitchFamily="34" charset="0"/>
              </a:rPr>
              <a:t>devil</a:t>
            </a:r>
          </a:p>
        </p:txBody>
      </p:sp>
    </p:spTree>
    <p:extLst>
      <p:ext uri="{BB962C8B-B14F-4D97-AF65-F5344CB8AC3E}">
        <p14:creationId xmlns:p14="http://schemas.microsoft.com/office/powerpoint/2010/main" val="204830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fade">
                                      <p:cBhvr>
                                        <p:cTn id="1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9344</TotalTime>
  <Words>303</Words>
  <Application>Microsoft Office PowerPoint</Application>
  <PresentationFormat>On-screen Show (4:3)</PresentationFormat>
  <Paragraphs>47</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Palatino Linotype</vt:lpstr>
      <vt:lpstr>Wingdings</vt:lpstr>
      <vt:lpstr>Elemental</vt:lpstr>
      <vt:lpstr>PowerPoint Presentation</vt:lpstr>
      <vt:lpstr>Week 9: Desires and Motives </vt:lpstr>
      <vt:lpstr>Conflict</vt:lpstr>
      <vt:lpstr>Conflict</vt:lpstr>
      <vt:lpstr>Conflict</vt:lpstr>
      <vt:lpstr>Conflict</vt:lpstr>
      <vt:lpstr>The Solutions for Conflict</vt:lpstr>
      <vt:lpstr>The Solutions for Conflict</vt:lpstr>
      <vt:lpstr>The Solutions for Conflict</vt:lpstr>
      <vt:lpstr>The Solutions for Conflict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217</cp:revision>
  <dcterms:created xsi:type="dcterms:W3CDTF">2015-08-04T19:29:33Z</dcterms:created>
  <dcterms:modified xsi:type="dcterms:W3CDTF">2018-04-03T15:44:07Z</dcterms:modified>
</cp:coreProperties>
</file>