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69" r:id="rId2"/>
    <p:sldId id="272" r:id="rId3"/>
    <p:sldId id="270" r:id="rId4"/>
    <p:sldId id="264" r:id="rId5"/>
    <p:sldId id="263" r:id="rId6"/>
    <p:sldId id="277" r:id="rId7"/>
    <p:sldId id="278" r:id="rId8"/>
    <p:sldId id="266" r:id="rId9"/>
    <p:sldId id="274" r:id="rId10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" y="-10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ion of Judah Worship 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352800"/>
            <a:ext cx="13004800" cy="1310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2214" y="1371600"/>
            <a:ext cx="10280378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Jesus Cleans House</a:t>
            </a:r>
          </a:p>
          <a:p>
            <a:pPr algn="ctr"/>
            <a:r>
              <a:rPr lang="en-US" sz="6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John 2:13-22</a:t>
            </a:r>
            <a:endParaRPr lang="en-US" sz="6000" b="1" i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6800" y="3657600"/>
            <a:ext cx="64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tx1"/>
                </a:solidFill>
              </a:rPr>
              <a:t>How do you picture Jesus?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Lion of Judah Worship 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7000" y="2133600"/>
            <a:ext cx="4876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chemeClr val="tx1"/>
                </a:solidFill>
              </a:rPr>
              <a:t>The Lion of the Tribe of Judah</a:t>
            </a:r>
            <a:endParaRPr lang="en-US" sz="8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re Pic.jpg"/>
          <p:cNvPicPr>
            <a:picLocks noChangeAspect="1"/>
          </p:cNvPicPr>
          <p:nvPr/>
        </p:nvPicPr>
        <p:blipFill>
          <a:blip r:embed="rId2" cstate="print">
            <a:lum bright="-100000"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5" name="Picture 4" descr="pppas01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6993" y="1"/>
            <a:ext cx="7303007" cy="97699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0400" y="3505200"/>
            <a:ext cx="9296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His disciples remembered that it is written: “Zeal for your house will consume me.”</a:t>
            </a:r>
          </a:p>
          <a:p>
            <a:endParaRPr lang="en-US" i="1" dirty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</a:rPr>
              <a:t>John 2:17</a:t>
            </a:r>
            <a:endParaRPr lang="en-US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re P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9400" y="2015490"/>
            <a:ext cx="10083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ZEAL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Literal: Heat</a:t>
            </a:r>
          </a:p>
          <a:p>
            <a:endParaRPr lang="en-US" i="1" dirty="0" smtClean="0">
              <a:solidFill>
                <a:schemeClr val="tx1"/>
              </a:solidFill>
            </a:endParaRPr>
          </a:p>
          <a:p>
            <a:r>
              <a:rPr lang="en-US" i="1" u="sng" dirty="0" smtClean="0">
                <a:solidFill>
                  <a:schemeClr val="tx1"/>
                </a:solidFill>
              </a:rPr>
              <a:t>Synonyms</a:t>
            </a:r>
            <a:r>
              <a:rPr lang="en-US" i="1" dirty="0" smtClean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enthusiasm, passion, zest, fire, spirit, devotion, fervor, eagerness, gusto, ardor, earnestness, fervency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i="1" u="sng" dirty="0" smtClean="0">
                <a:solidFill>
                  <a:schemeClr val="tx1"/>
                </a:solidFill>
              </a:rPr>
              <a:t>Antonyms</a:t>
            </a:r>
            <a:r>
              <a:rPr lang="en-US" i="1" dirty="0" smtClean="0">
                <a:solidFill>
                  <a:schemeClr val="tx1"/>
                </a:solidFill>
              </a:rPr>
              <a:t>:  indifference, apathy, coolness, passivity, stoicism, unresponsiveness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4800600"/>
            <a:ext cx="11053762" cy="3403600"/>
          </a:xfrm>
        </p:spPr>
        <p:txBody>
          <a:bodyPr/>
          <a:lstStyle/>
          <a:p>
            <a:pPr lvl="1"/>
            <a:r>
              <a:rPr lang="en-US" sz="4000" b="1" i="1" dirty="0" smtClean="0"/>
              <a:t>Zeal for your house consumes me</a:t>
            </a:r>
            <a:r>
              <a:rPr lang="en-US" sz="4000" i="1" dirty="0" smtClean="0"/>
              <a:t>, and the insults of those who insult you fall on me.</a:t>
            </a:r>
            <a:r>
              <a:rPr lang="en-US" sz="4000" b="1" i="1" dirty="0" smtClean="0"/>
              <a:t> </a:t>
            </a:r>
            <a:r>
              <a:rPr lang="en-US" sz="4000" b="1" i="1" dirty="0" smtClean="0"/>
              <a:t/>
            </a:r>
            <a:br>
              <a:rPr lang="en-US" sz="4000" b="1" i="1" dirty="0" smtClean="0"/>
            </a:br>
            <a:r>
              <a:rPr lang="en-US" sz="4000" b="1" i="1" dirty="0" smtClean="0"/>
              <a:t/>
            </a:r>
            <a:br>
              <a:rPr lang="en-US" sz="4000" b="1" i="1" dirty="0" smtClean="0"/>
            </a:br>
            <a:r>
              <a:rPr lang="en-US" sz="4000" i="1" dirty="0" smtClean="0"/>
              <a:t>Psalms 69:9</a:t>
            </a:r>
            <a:r>
              <a:rPr lang="en-US" sz="7200" dirty="0" smtClean="0"/>
              <a:t/>
            </a:r>
            <a:br>
              <a:rPr lang="en-US" sz="7200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990600"/>
            <a:ext cx="11053762" cy="2133600"/>
          </a:xfrm>
        </p:spPr>
        <p:txBody>
          <a:bodyPr/>
          <a:lstStyle/>
          <a:p>
            <a:r>
              <a:rPr lang="en-US" sz="4400" dirty="0" smtClean="0"/>
              <a:t>Jesus was fulfilling OT prophecies and therefore his behavior was more than reactionary, it was prophetic. </a:t>
            </a:r>
            <a:endParaRPr lang="en-US" sz="4400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re P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1320800" y="1071563"/>
            <a:ext cx="11033125" cy="909637"/>
          </a:xfrm>
        </p:spPr>
        <p:txBody>
          <a:bodyPr/>
          <a:lstStyle/>
          <a:p>
            <a:r>
              <a:rPr lang="en-US" sz="7200" dirty="0" smtClean="0"/>
              <a:t>Five Issues</a:t>
            </a:r>
            <a:endParaRPr lang="en-US" sz="7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1320800" y="2286000"/>
            <a:ext cx="11033125" cy="6477000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en-US" sz="4800" dirty="0" smtClean="0"/>
              <a:t>Neglect of Prayer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4800" dirty="0" smtClean="0"/>
              <a:t>Making the outer court of the temple into a market place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4800" dirty="0" smtClean="0"/>
              <a:t>Making the temple into a “Den of Thieves”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4800" dirty="0" smtClean="0"/>
              <a:t>Discrimination against the poor and    </a:t>
            </a:r>
          </a:p>
          <a:p>
            <a:pPr marL="457200" indent="-457200" algn="l"/>
            <a:r>
              <a:rPr lang="en-US" sz="4800" dirty="0" smtClean="0"/>
              <a:t> </a:t>
            </a:r>
            <a:r>
              <a:rPr lang="en-US" sz="4800" dirty="0" smtClean="0"/>
              <a:t>  the foreigners</a:t>
            </a:r>
          </a:p>
          <a:p>
            <a:pPr marL="457200" indent="-457200" algn="l"/>
            <a:r>
              <a:rPr lang="en-US" sz="4800" dirty="0" smtClean="0"/>
              <a:t>5.Setting up a new order of worship</a:t>
            </a:r>
            <a:endParaRPr lang="en-US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Pages>0</Pages>
  <Words>144</Words>
  <Characters>0</Characters>
  <Application>Microsoft Office PowerPoint</Application>
  <PresentationFormat>Custom</PresentationFormat>
  <Lines>0</Lines>
  <Paragraphs>20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Title &amp; Subtitle</vt:lpstr>
      <vt:lpstr>Slide 1</vt:lpstr>
      <vt:lpstr>Slide 2</vt:lpstr>
      <vt:lpstr>Slide 3</vt:lpstr>
      <vt:lpstr>Slide 4</vt:lpstr>
      <vt:lpstr>Slide 5</vt:lpstr>
      <vt:lpstr>Slide 6</vt:lpstr>
      <vt:lpstr>Zeal for your house consumes me, and the insults of those who insult you fall on me.   Psalms 69:9 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 Walker</dc:creator>
  <cp:lastModifiedBy>Bob Walker</cp:lastModifiedBy>
  <cp:revision>23</cp:revision>
  <dcterms:modified xsi:type="dcterms:W3CDTF">2012-02-12T13:24:08Z</dcterms:modified>
</cp:coreProperties>
</file>