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94" r:id="rId3"/>
    <p:sldId id="305" r:id="rId4"/>
    <p:sldId id="308" r:id="rId5"/>
    <p:sldId id="307" r:id="rId6"/>
    <p:sldId id="309" r:id="rId7"/>
    <p:sldId id="310" r:id="rId8"/>
    <p:sldId id="311" r:id="rId9"/>
    <p:sldId id="312" r:id="rId10"/>
    <p:sldId id="31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D60000"/>
    <a:srgbClr val="0D0DFF"/>
    <a:srgbClr val="0000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7" autoAdjust="0"/>
    <p:restoredTop sz="94670" autoAdjust="0"/>
  </p:normalViewPr>
  <p:slideViewPr>
    <p:cSldViewPr>
      <p:cViewPr>
        <p:scale>
          <a:sx n="80" d="100"/>
          <a:sy n="80" d="100"/>
        </p:scale>
        <p:origin x="-72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6" y="145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E5EE1-EBB7-419E-BDCF-5E5C1341421E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9EF85-1D41-4A8F-B0C1-91437FB35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0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0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1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7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3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8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7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1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8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2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1B702-9B24-4592-8FE6-536AC921B1A6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7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4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5817" y="76200"/>
            <a:ext cx="1684648" cy="22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905000"/>
            <a:ext cx="8534400" cy="47244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Clr>
                <a:srgbClr val="000099"/>
              </a:buClr>
              <a:buSzPct val="100000"/>
              <a:buNone/>
            </a:pPr>
            <a:endParaRPr lang="en-US" sz="4500" b="1" dirty="0">
              <a:solidFill>
                <a:srgbClr val="D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100000"/>
              <a:buNone/>
            </a:pPr>
            <a:r>
              <a:rPr lang="en-US" sz="5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you focused </a:t>
            </a:r>
            <a:r>
              <a:rPr lang="en-US" sz="5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br>
              <a:rPr lang="en-US" sz="5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 </a:t>
            </a:r>
            <a: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 as being ‘unfair’ </a:t>
            </a:r>
            <a:r>
              <a:rPr lang="en-US" sz="5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</a:t>
            </a:r>
            <a: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be stunting your </a:t>
            </a:r>
            <a:r>
              <a:rPr lang="en-US" sz="5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</a:t>
            </a:r>
            <a: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growth?</a:t>
            </a:r>
            <a:endParaRPr lang="en-US" sz="5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496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453255" cy="604288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62400" y="4191000"/>
            <a:ext cx="4800600" cy="1143000"/>
          </a:xfrm>
        </p:spPr>
        <p:txBody>
          <a:bodyPr>
            <a:no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</a:pPr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Week 9: </a:t>
            </a:r>
            <a:b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</a:br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That’s Not Fair</a:t>
            </a:r>
            <a:r>
              <a:rPr lang="en-US" sz="4500" b="1" i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!</a:t>
            </a:r>
            <a:endParaRPr lang="en-US" sz="4500" b="1" i="1" dirty="0">
              <a:ln w="15875">
                <a:noFill/>
              </a:ln>
              <a:solidFill>
                <a:srgbClr val="FF0000"/>
              </a:solidFill>
              <a:effectLst>
                <a:glow>
                  <a:srgbClr val="000099">
                    <a:alpha val="40000"/>
                  </a:srgbClr>
                </a:glow>
                <a:outerShdw blurRad="38100" dist="38100" dir="2700000" algn="ctr" rotWithShape="0">
                  <a:srgbClr val="0D0DFF">
                    <a:alpha val="49804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446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5817" y="76200"/>
            <a:ext cx="1684648" cy="22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876799"/>
          </a:xfrm>
        </p:spPr>
        <p:txBody>
          <a:bodyPr>
            <a:normAutofit/>
          </a:bodyPr>
          <a:lstStyle/>
          <a:p>
            <a:pPr marL="742950" indent="-685800">
              <a:lnSpc>
                <a:spcPct val="90000"/>
              </a:lnSpc>
              <a:spcBef>
                <a:spcPts val="1000"/>
              </a:spcBef>
              <a:buClr>
                <a:srgbClr val="000099"/>
              </a:buClr>
              <a:buSzPct val="90000"/>
              <a:buFont typeface="Wingdings"/>
              <a:buChar char="à"/>
            </a:pPr>
            <a:r>
              <a:rPr lang="en-US" sz="4500" b="1" u="sng" dirty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 27:12-18</a:t>
            </a:r>
            <a:endParaRPr lang="en-US" sz="4500" b="1" dirty="0">
              <a:solidFill>
                <a:srgbClr val="D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685800">
              <a:lnSpc>
                <a:spcPct val="90000"/>
              </a:lnSpc>
              <a:spcBef>
                <a:spcPts val="1000"/>
              </a:spcBef>
              <a:buClr>
                <a:srgbClr val="000099"/>
              </a:buClr>
              <a:buSzPct val="90000"/>
              <a:buFont typeface="Wingdings"/>
              <a:buChar char="à"/>
            </a:pPr>
            <a:r>
              <a:rPr lang="en-US" sz="4500" b="1" u="sng" dirty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Deuteronomy 3:23-28</a:t>
            </a:r>
          </a:p>
          <a:p>
            <a:pPr marL="742950" indent="-685800">
              <a:lnSpc>
                <a:spcPct val="90000"/>
              </a:lnSpc>
              <a:spcBef>
                <a:spcPts val="1000"/>
              </a:spcBef>
              <a:buClr>
                <a:srgbClr val="000099"/>
              </a:buClr>
              <a:buSzPct val="90000"/>
              <a:buFont typeface="Wingdings"/>
              <a:buChar char="à"/>
            </a:pPr>
            <a:r>
              <a:rPr lang="en-US" sz="4500" b="1" u="sng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 </a:t>
            </a:r>
            <a:r>
              <a:rPr lang="en-US" sz="4500" b="1" u="sng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20:2-12</a:t>
            </a:r>
            <a:endParaRPr lang="en-US" sz="4500" b="1" u="sng" dirty="0" smtClean="0">
              <a:solidFill>
                <a:srgbClr val="D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-31668" y="228600"/>
            <a:ext cx="8991600" cy="114299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We don’t always get </a:t>
            </a:r>
            <a:b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what we want</a:t>
            </a:r>
            <a:endParaRPr lang="en-US" sz="4500" b="1" dirty="0">
              <a:ln w="15875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8959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5817" y="76200"/>
            <a:ext cx="1684648" cy="22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90600"/>
            <a:ext cx="8839200" cy="5638800"/>
          </a:xfrm>
        </p:spPr>
        <p:txBody>
          <a:bodyPr>
            <a:normAutofit/>
          </a:bodyPr>
          <a:lstStyle/>
          <a:p>
            <a:pPr marL="548640" indent="-548640">
              <a:lnSpc>
                <a:spcPct val="80000"/>
              </a:lnSpc>
              <a:spcBef>
                <a:spcPts val="0"/>
              </a:spcBef>
              <a:buClr>
                <a:srgbClr val="00009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Frustration </a:t>
            </a:r>
            <a:endParaRPr lang="en-US" sz="4500" b="1" dirty="0" smtClean="0">
              <a:solidFill>
                <a:srgbClr val="D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lnSpc>
                <a:spcPct val="80000"/>
              </a:lnSpc>
              <a:spcBef>
                <a:spcPts val="600"/>
              </a:spcBef>
              <a:buClr>
                <a:srgbClr val="000099"/>
              </a:buClr>
              <a:buSzPct val="100000"/>
              <a:buNone/>
            </a:pP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“listen you rebels”</a:t>
            </a:r>
            <a:r>
              <a:rPr lang="en-US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</a:t>
            </a:r>
            <a:r>
              <a:rPr lang="en-US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20:10)</a:t>
            </a:r>
          </a:p>
          <a:p>
            <a:pPr marL="457200" lvl="1" indent="0">
              <a:lnSpc>
                <a:spcPct val="80000"/>
              </a:lnSpc>
              <a:spcBef>
                <a:spcPts val="600"/>
              </a:spcBef>
              <a:buClr>
                <a:srgbClr val="000099"/>
              </a:buClr>
              <a:buSzPct val="100000"/>
              <a:buNone/>
            </a:pP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“because 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you the LORD was 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angry 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me and would not 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listen 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me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  <a:r>
              <a:rPr lang="en-US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</a:t>
            </a:r>
            <a:r>
              <a:rPr lang="en-US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3:26)</a:t>
            </a:r>
            <a:endParaRPr lang="en-US" sz="3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548640">
              <a:lnSpc>
                <a:spcPct val="80000"/>
              </a:lnSpc>
              <a:spcBef>
                <a:spcPts val="1800"/>
              </a:spcBef>
              <a:buClr>
                <a:srgbClr val="00009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Savior Complex</a:t>
            </a:r>
            <a:endParaRPr lang="en-US" sz="45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lnSpc>
                <a:spcPct val="80000"/>
              </a:lnSpc>
              <a:spcBef>
                <a:spcPts val="600"/>
              </a:spcBef>
              <a:buClr>
                <a:srgbClr val="000099"/>
              </a:buClr>
              <a:buSzPct val="100000"/>
              <a:buNone/>
            </a:pP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</a:t>
            </a:r>
            <a:r>
              <a:rPr lang="en-US" sz="45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bring you water out of 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this 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rock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?” </a:t>
            </a:r>
            <a:r>
              <a:rPr lang="en-US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</a:t>
            </a:r>
            <a:r>
              <a:rPr lang="en-US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20:10)</a:t>
            </a:r>
            <a:endParaRPr lang="en-US" sz="3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76201"/>
            <a:ext cx="8991600" cy="838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Why?!</a:t>
            </a:r>
            <a:endParaRPr lang="en-US" sz="4500" b="1" dirty="0">
              <a:ln w="15875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50047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5817" y="76200"/>
            <a:ext cx="1684648" cy="22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90600"/>
            <a:ext cx="8839200" cy="5638800"/>
          </a:xfrm>
        </p:spPr>
        <p:txBody>
          <a:bodyPr>
            <a:normAutofit/>
          </a:bodyPr>
          <a:lstStyle/>
          <a:p>
            <a:pPr marL="548640" indent="-548640">
              <a:lnSpc>
                <a:spcPct val="80000"/>
              </a:lnSpc>
              <a:spcBef>
                <a:spcPts val="0"/>
              </a:spcBef>
              <a:buClr>
                <a:srgbClr val="00009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</a:t>
            </a:r>
            <a:endParaRPr lang="en-US" sz="4500" b="1" dirty="0" smtClean="0">
              <a:solidFill>
                <a:srgbClr val="D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lnSpc>
                <a:spcPct val="80000"/>
              </a:lnSpc>
              <a:spcBef>
                <a:spcPts val="600"/>
              </a:spcBef>
              <a:buClr>
                <a:srgbClr val="000099"/>
              </a:buClr>
              <a:buSzPct val="100000"/>
              <a:buNone/>
            </a:pP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“look what I can do!”</a:t>
            </a:r>
            <a:endParaRPr lang="en-US" sz="3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lnSpc>
                <a:spcPct val="80000"/>
              </a:lnSpc>
              <a:spcBef>
                <a:spcPts val="600"/>
              </a:spcBef>
              <a:buClr>
                <a:srgbClr val="000099"/>
              </a:buClr>
              <a:buSzPct val="100000"/>
              <a:buNone/>
            </a:pP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said, “you did not honor 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i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holy in the sight of the 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Israelites, you will not bring them into the land </a:t>
            </a:r>
            <a:r>
              <a:rPr lang="en-US" sz="4500" b="1" i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give them”</a:t>
            </a:r>
            <a:r>
              <a:rPr lang="en-US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</a:t>
            </a:r>
            <a:r>
              <a:rPr lang="en-US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20:12)</a:t>
            </a:r>
            <a:endParaRPr lang="en-US" sz="3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548640">
              <a:lnSpc>
                <a:spcPct val="80000"/>
              </a:lnSpc>
              <a:spcBef>
                <a:spcPts val="1800"/>
              </a:spcBef>
              <a:buClr>
                <a:srgbClr val="00009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</a:t>
            </a:r>
            <a:endParaRPr lang="en-US" sz="4500" b="1" dirty="0" smtClean="0">
              <a:solidFill>
                <a:srgbClr val="D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lnSpc>
                <a:spcPct val="80000"/>
              </a:lnSpc>
              <a:spcBef>
                <a:spcPts val="600"/>
              </a:spcBef>
              <a:buClr>
                <a:srgbClr val="000099"/>
              </a:buClr>
              <a:buSzPct val="100000"/>
              <a:buNone/>
            </a:pP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want to do it my way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marL="457200" lvl="1" indent="0">
              <a:lnSpc>
                <a:spcPct val="80000"/>
              </a:lnSpc>
              <a:spcBef>
                <a:spcPts val="600"/>
              </a:spcBef>
              <a:buClr>
                <a:srgbClr val="000099"/>
              </a:buClr>
              <a:buSzPct val="100000"/>
              <a:buNone/>
            </a:pP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control the outcome”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76201"/>
            <a:ext cx="8991600" cy="838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Why?!</a:t>
            </a:r>
            <a:endParaRPr lang="en-US" sz="4500" b="1" dirty="0">
              <a:ln w="15875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5621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5817" y="76200"/>
            <a:ext cx="1684648" cy="22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90600"/>
            <a:ext cx="8839200" cy="5638800"/>
          </a:xfrm>
        </p:spPr>
        <p:txBody>
          <a:bodyPr>
            <a:normAutofit/>
          </a:bodyPr>
          <a:lstStyle/>
          <a:p>
            <a:pPr marL="548640" indent="-548640">
              <a:lnSpc>
                <a:spcPct val="80000"/>
              </a:lnSpc>
              <a:spcBef>
                <a:spcPts val="1800"/>
              </a:spcBef>
              <a:buClr>
                <a:srgbClr val="00009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b="1" dirty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Anger </a:t>
            </a:r>
          </a:p>
          <a:p>
            <a:pPr marL="457200" lvl="1" indent="0">
              <a:lnSpc>
                <a:spcPct val="80000"/>
              </a:lnSpc>
              <a:spcBef>
                <a:spcPts val="600"/>
              </a:spcBef>
              <a:buClr>
                <a:srgbClr val="000099"/>
              </a:buClr>
              <a:buSzPct val="100000"/>
              <a:buNone/>
            </a:pP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Moses called them names</a:t>
            </a:r>
          </a:p>
          <a:p>
            <a:pPr marL="457200" lvl="1" indent="0">
              <a:lnSpc>
                <a:spcPct val="80000"/>
              </a:lnSpc>
              <a:spcBef>
                <a:spcPts val="600"/>
              </a:spcBef>
              <a:buClr>
                <a:srgbClr val="000099"/>
              </a:buClr>
              <a:buSzPct val="100000"/>
              <a:buNone/>
            </a:pP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raised his arm and struck the rock twice </a:t>
            </a:r>
            <a:r>
              <a:rPr lang="en-US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</a:t>
            </a:r>
            <a:r>
              <a:rPr lang="en-US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20:10-11</a:t>
            </a:r>
            <a:r>
              <a:rPr lang="en-US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en-US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5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548640">
              <a:lnSpc>
                <a:spcPct val="80000"/>
              </a:lnSpc>
              <a:spcBef>
                <a:spcPts val="0"/>
              </a:spcBef>
              <a:buClr>
                <a:srgbClr val="00009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Pattern-driven </a:t>
            </a:r>
            <a:endParaRPr lang="en-US" sz="4500" b="1" dirty="0" smtClean="0">
              <a:solidFill>
                <a:srgbClr val="D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lnSpc>
                <a:spcPct val="80000"/>
              </a:lnSpc>
              <a:spcBef>
                <a:spcPts val="600"/>
              </a:spcBef>
              <a:buClr>
                <a:srgbClr val="000099"/>
              </a:buClr>
              <a:buSzPct val="100000"/>
              <a:buNone/>
            </a:pP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once tell 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Moses to strike a 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rock 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water to come out </a:t>
            </a:r>
            <a:r>
              <a:rPr lang="en-US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 17:1-7)</a:t>
            </a:r>
          </a:p>
          <a:p>
            <a:pPr marL="457200" lvl="1" indent="0">
              <a:lnSpc>
                <a:spcPct val="80000"/>
              </a:lnSpc>
              <a:spcBef>
                <a:spcPts val="600"/>
              </a:spcBef>
              <a:buClr>
                <a:srgbClr val="000099"/>
              </a:buClr>
              <a:buSzPct val="100000"/>
              <a:buNone/>
            </a:pP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“this 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how God 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…”</a:t>
            </a:r>
            <a:endParaRPr lang="en-US" sz="45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76201"/>
            <a:ext cx="8991600" cy="838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Why?!</a:t>
            </a:r>
            <a:endParaRPr lang="en-US" sz="4500" b="1" dirty="0">
              <a:ln w="15875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57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5817" y="76200"/>
            <a:ext cx="1684648" cy="22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90600"/>
            <a:ext cx="8839200" cy="5638800"/>
          </a:xfrm>
        </p:spPr>
        <p:txBody>
          <a:bodyPr>
            <a:normAutofit/>
          </a:bodyPr>
          <a:lstStyle/>
          <a:p>
            <a:pPr marL="548640" indent="-548640">
              <a:lnSpc>
                <a:spcPct val="80000"/>
              </a:lnSpc>
              <a:spcBef>
                <a:spcPts val="0"/>
              </a:spcBef>
              <a:buClr>
                <a:srgbClr val="00009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Distrust </a:t>
            </a:r>
            <a:endParaRPr lang="en-US" sz="4500" b="1" dirty="0" smtClean="0">
              <a:solidFill>
                <a:srgbClr val="D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lnSpc>
                <a:spcPct val="80000"/>
              </a:lnSpc>
              <a:spcBef>
                <a:spcPts val="600"/>
              </a:spcBef>
              <a:buClr>
                <a:srgbClr val="000099"/>
              </a:buClr>
              <a:buSzPct val="100000"/>
              <a:buNone/>
            </a:pP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 level</a:t>
            </a:r>
          </a:p>
          <a:p>
            <a:pPr marL="457200" lvl="1" indent="0">
              <a:lnSpc>
                <a:spcPct val="80000"/>
              </a:lnSpc>
              <a:spcBef>
                <a:spcPts val="600"/>
              </a:spcBef>
              <a:buClr>
                <a:srgbClr val="000099"/>
              </a:buClr>
              <a:buSzPct val="100000"/>
              <a:buNone/>
            </a:pP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Uncertainty/unable to rely on</a:t>
            </a:r>
          </a:p>
          <a:p>
            <a:pPr marL="457200" lvl="1" indent="0">
              <a:lnSpc>
                <a:spcPct val="80000"/>
              </a:lnSpc>
              <a:spcBef>
                <a:spcPts val="600"/>
              </a:spcBef>
              <a:buClr>
                <a:srgbClr val="000099"/>
              </a:buClr>
              <a:buSzPct val="100000"/>
              <a:buNone/>
            </a:pP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did not trust 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in 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-US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</a:t>
            </a:r>
            <a:r>
              <a:rPr lang="en-US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20:12) </a:t>
            </a:r>
          </a:p>
          <a:p>
            <a:pPr marL="571500" indent="-571500">
              <a:lnSpc>
                <a:spcPct val="80000"/>
              </a:lnSpc>
              <a:spcBef>
                <a:spcPts val="1800"/>
              </a:spcBef>
              <a:buClr>
                <a:srgbClr val="000099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only operates when we   </a:t>
            </a:r>
            <a:b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have no other resource but God.”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- unknown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76201"/>
            <a:ext cx="8991600" cy="838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Why?!</a:t>
            </a:r>
            <a:endParaRPr lang="en-US" sz="4500" b="1" dirty="0">
              <a:ln w="15875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4215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5817" y="76200"/>
            <a:ext cx="1684648" cy="22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90600"/>
            <a:ext cx="8839200" cy="5638800"/>
          </a:xfrm>
        </p:spPr>
        <p:txBody>
          <a:bodyPr>
            <a:normAutofit/>
          </a:bodyPr>
          <a:lstStyle/>
          <a:p>
            <a:pPr marL="548640" indent="-548640">
              <a:lnSpc>
                <a:spcPct val="80000"/>
              </a:lnSpc>
              <a:spcBef>
                <a:spcPts val="0"/>
              </a:spcBef>
              <a:buClr>
                <a:srgbClr val="00009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Distrust </a:t>
            </a:r>
            <a:endParaRPr lang="en-US" sz="4500" b="1" dirty="0" smtClean="0">
              <a:solidFill>
                <a:srgbClr val="D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lnSpc>
                <a:spcPct val="80000"/>
              </a:lnSpc>
              <a:spcBef>
                <a:spcPts val="600"/>
              </a:spcBef>
              <a:buClr>
                <a:srgbClr val="000099"/>
              </a:buClr>
              <a:buSzPct val="100000"/>
              <a:buNone/>
            </a:pP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 level</a:t>
            </a:r>
          </a:p>
          <a:p>
            <a:pPr marL="457200" lvl="1" indent="0">
              <a:lnSpc>
                <a:spcPct val="80000"/>
              </a:lnSpc>
              <a:spcBef>
                <a:spcPts val="600"/>
              </a:spcBef>
              <a:buClr>
                <a:srgbClr val="000099"/>
              </a:buClr>
              <a:buSzPct val="100000"/>
              <a:buNone/>
            </a:pP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Uncertainty/unable to rely on</a:t>
            </a:r>
          </a:p>
          <a:p>
            <a:pPr marL="457200" lvl="1" indent="0">
              <a:lnSpc>
                <a:spcPct val="80000"/>
              </a:lnSpc>
              <a:spcBef>
                <a:spcPts val="600"/>
              </a:spcBef>
              <a:buClr>
                <a:srgbClr val="000099"/>
              </a:buClr>
              <a:buSzPct val="100000"/>
              <a:buNone/>
            </a:pP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did not trust 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in 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-US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</a:t>
            </a:r>
            <a:r>
              <a:rPr lang="en-US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20:12) </a:t>
            </a:r>
          </a:p>
          <a:p>
            <a:pPr marL="548640" indent="-548640">
              <a:lnSpc>
                <a:spcPct val="80000"/>
              </a:lnSpc>
              <a:spcBef>
                <a:spcPts val="1800"/>
              </a:spcBef>
              <a:buClr>
                <a:srgbClr val="00009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Disregard </a:t>
            </a:r>
            <a:endParaRPr lang="en-US" sz="4500" b="1" dirty="0" smtClean="0">
              <a:solidFill>
                <a:srgbClr val="D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lnSpc>
                <a:spcPct val="80000"/>
              </a:lnSpc>
              <a:spcBef>
                <a:spcPts val="600"/>
              </a:spcBef>
              <a:buClr>
                <a:srgbClr val="000099"/>
              </a:buClr>
              <a:buSzPct val="100000"/>
              <a:buNone/>
            </a:pP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 one who has treated me with 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contempt 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ever see 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it.”</a:t>
            </a:r>
            <a:r>
              <a:rPr lang="en-US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(</a:t>
            </a:r>
            <a:r>
              <a:rPr lang="en-US" sz="3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</a:t>
            </a:r>
            <a:r>
              <a:rPr lang="en-US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14:23)</a:t>
            </a:r>
            <a:endParaRPr lang="en-US" sz="45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76201"/>
            <a:ext cx="8991600" cy="838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Why?!</a:t>
            </a:r>
            <a:endParaRPr lang="en-US" sz="4500" b="1" dirty="0">
              <a:ln w="15875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95393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5817" y="76200"/>
            <a:ext cx="1684648" cy="22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905000"/>
            <a:ext cx="8534400" cy="47244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Clr>
                <a:srgbClr val="000099"/>
              </a:buClr>
              <a:buSzPct val="100000"/>
              <a:buNone/>
            </a:pPr>
            <a:endParaRPr lang="en-US" sz="4500" b="1" dirty="0">
              <a:solidFill>
                <a:srgbClr val="D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100000"/>
              <a:buNone/>
            </a:pPr>
            <a: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‘Fairness’ addressed </a:t>
            </a:r>
            <a:b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sz="5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</a:t>
            </a:r>
            <a:r>
              <a:rPr lang="en-US" sz="5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sz="5400" b="1" u="sng" dirty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5:38-48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100000"/>
              <a:buNone/>
            </a:pPr>
            <a:endParaRPr lang="en-US" sz="5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88752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charRg st="1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3372</TotalTime>
  <Words>117</Words>
  <Application>Microsoft Office PowerPoint</Application>
  <PresentationFormat>On-screen Show (4:3)</PresentationFormat>
  <Paragraphs>50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Week 9:  That’s Not Fair!</vt:lpstr>
      <vt:lpstr>We don’t always get  what we want</vt:lpstr>
      <vt:lpstr>Why?!</vt:lpstr>
      <vt:lpstr>Why?!</vt:lpstr>
      <vt:lpstr>Why?!</vt:lpstr>
      <vt:lpstr>Why?!</vt:lpstr>
      <vt:lpstr>Why?!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</dc:creator>
  <cp:lastModifiedBy>Shawn</cp:lastModifiedBy>
  <cp:revision>105</cp:revision>
  <dcterms:created xsi:type="dcterms:W3CDTF">2015-12-02T18:43:37Z</dcterms:created>
  <dcterms:modified xsi:type="dcterms:W3CDTF">2016-02-27T23:23:19Z</dcterms:modified>
</cp:coreProperties>
</file>