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p="http://schemas.openxmlformats.org/presentationml/2006/main" xmlns:s="http://schemas.openxmlformats.org/officeDocument/2006/sharedTypes" xmlns:r="http://schemas.openxmlformats.org/officeDocument/2006/relationships" saveSubsetFonts="1">
  <p:sldMasterIdLst>
    <p:sldMasterId r:id="rId4" id="2147483648"/>
  </p:sldMasterIdLst>
  <p:sldIdLst>
    <p:sldId r:id="rId5" id="256"/>
    <p:sldId r:id="rId6" id="257"/>
    <p:sldId r:id="rId7" id="258"/>
    <p:sldId r:id="rId8" id="259"/>
    <p:sldId r:id="rId9" id="260"/>
    <p:sldId r:id="rId10" id="261"/>
    <p:sldId r:id="rId11" id="262"/>
    <p:sldId r:id="rId12" id="263"/>
    <p:sldId r:id="rId13" id="264"/>
    <p:sldId r:id="rId14" id="265"/>
  </p:sldIdLst>
  <p:sldSz cx="9144000" cy="6858000" type="screen4x3"/>
  <p:notesSz xmlns:c="http://schemas.openxmlformats.org/drawingml/2006/chart" xmlns:pic="http://schemas.openxmlformats.org/drawingml/2006/picture" xmlns:dgm="http://schemas.openxmlformats.org/drawingml/2006/diagram" cx="6858000" cy="9144000"/>
  <p:defaultTextStyle xmlns:c="http://schemas.openxmlformats.org/drawingml/2006/chart" xmlns:pic="http://schemas.openxmlformats.org/drawingml/2006/picture" xmlns:dgm="http://schemas.openxmlformats.org/drawingml/2006/diagram">
    <a:defPPr>
      <a:defRPr lang="en-US">
        <a:uFillTx/>
      </a:defRPr>
    </a:defPPr>
    <a:lvl1pPr algn="l" defTabSz="914400" eaLnBrk="1" hangingPunct="1" latinLnBrk="0" marL="0" rtl="0">
      <a:defRPr kern="1200" sz="1800">
        <a:solidFill>
          <a:schemeClr val="tx1"/>
        </a:solidFill>
        <a:uFillTx/>
        <a:latin typeface="+mn-lt"/>
        <a:ea typeface="+mn-ea"/>
        <a:cs typeface="+mn-cs"/>
      </a:defRPr>
    </a:lvl1pPr>
    <a:lvl2pPr algn="l" defTabSz="914400" eaLnBrk="1" hangingPunct="1" latinLnBrk="0" marL="457200" rtl="0">
      <a:defRPr kern="1200" sz="1800">
        <a:solidFill>
          <a:schemeClr val="tx1"/>
        </a:solidFill>
        <a:uFillTx/>
        <a:latin typeface="+mn-lt"/>
        <a:ea typeface="+mn-ea"/>
        <a:cs typeface="+mn-cs"/>
      </a:defRPr>
    </a:lvl2pPr>
    <a:lvl3pPr algn="l" defTabSz="914400" eaLnBrk="1" hangingPunct="1" latinLnBrk="0" marL="914400" rtl="0">
      <a:defRPr kern="1200" sz="1800">
        <a:solidFill>
          <a:schemeClr val="tx1"/>
        </a:solidFill>
        <a:uFillTx/>
        <a:latin typeface="+mn-lt"/>
        <a:ea typeface="+mn-ea"/>
        <a:cs typeface="+mn-cs"/>
      </a:defRPr>
    </a:lvl3pPr>
    <a:lvl4pPr algn="l" defTabSz="914400" eaLnBrk="1" hangingPunct="1" latinLnBrk="0" marL="1371600" rtl="0">
      <a:defRPr kern="1200" sz="1800">
        <a:solidFill>
          <a:schemeClr val="tx1"/>
        </a:solidFill>
        <a:uFillTx/>
        <a:latin typeface="+mn-lt"/>
        <a:ea typeface="+mn-ea"/>
        <a:cs typeface="+mn-cs"/>
      </a:defRPr>
    </a:lvl4pPr>
    <a:lvl5pPr algn="l" defTabSz="914400" eaLnBrk="1" hangingPunct="1" latinLnBrk="0" marL="1828800" rtl="0">
      <a:defRPr kern="1200" sz="1800">
        <a:solidFill>
          <a:schemeClr val="tx1"/>
        </a:solidFill>
        <a:uFillTx/>
        <a:latin typeface="+mn-lt"/>
        <a:ea typeface="+mn-ea"/>
        <a:cs typeface="+mn-cs"/>
      </a:defRPr>
    </a:lvl5pPr>
    <a:lvl6pPr algn="l" defTabSz="914400" eaLnBrk="1" hangingPunct="1" latinLnBrk="0" marL="2286000" rtl="0">
      <a:defRPr kern="1200" sz="1800">
        <a:solidFill>
          <a:schemeClr val="tx1"/>
        </a:solidFill>
        <a:uFillTx/>
        <a:latin typeface="+mn-lt"/>
        <a:ea typeface="+mn-ea"/>
        <a:cs typeface="+mn-cs"/>
      </a:defRPr>
    </a:lvl6pPr>
    <a:lvl7pPr algn="l" defTabSz="914400" eaLnBrk="1" hangingPunct="1" latinLnBrk="0" marL="2743200" rtl="0">
      <a:defRPr kern="1200" sz="1800">
        <a:solidFill>
          <a:schemeClr val="tx1"/>
        </a:solidFill>
        <a:uFillTx/>
        <a:latin typeface="+mn-lt"/>
        <a:ea typeface="+mn-ea"/>
        <a:cs typeface="+mn-cs"/>
      </a:defRPr>
    </a:lvl7pPr>
    <a:lvl8pPr algn="l" defTabSz="914400" eaLnBrk="1" hangingPunct="1" latinLnBrk="0" marL="3200400" rtl="0">
      <a:defRPr kern="1200" sz="1800">
        <a:solidFill>
          <a:schemeClr val="tx1"/>
        </a:solidFill>
        <a:uFillTx/>
        <a:latin typeface="+mn-lt"/>
        <a:ea typeface="+mn-ea"/>
        <a:cs typeface="+mn-cs"/>
      </a:defRPr>
    </a:lvl8pPr>
    <a:lvl9pPr algn="l" defTabSz="914400" eaLnBrk="1" hangingPunct="1" latinLnBrk="0" marL="3657600" rtl="0">
      <a:defRPr kern="1200" sz="1800">
        <a:solidFill>
          <a:schemeClr val="tx1"/>
        </a:solidFill>
        <a:uFillTx/>
        <a:latin typeface="+mn-lt"/>
        <a:ea typeface="+mn-ea"/>
        <a:cs typeface="+mn-cs"/>
      </a:defRPr>
    </a:lvl9pPr>
  </p:defaultTextStyle>
</p:presentation>
</file>

<file path=ppt/presProps.xml><?xml version="1.0" encoding="utf-8"?>
<p:presentationPr xmlns:a="http://schemas.openxmlformats.org/drawingml/2006/main" xmlns:p="http://schemas.openxmlformats.org/presentationml/2006/main" xmlns:s="http://schemas.openxmlformats.org/officeDocument/2006/sharedTypes" xmlns:r="http://schemas.openxmlformats.org/officeDocument/2006/relationships">
  <p:showPr showNarration="1">
    <p:present/>
    <p:sldAll/>
    <p:penClr xmlns:c="http://schemas.openxmlformats.org/drawingml/2006/chart" xmlns:pic="http://schemas.openxmlformats.org/drawingml/2006/picture" xmlns:dgm="http://schemas.openxmlformats.org/drawingml/2006/diagram">
      <a:srgbClr val="FF0000"/>
    </p:penClr>
  </p:showPr>
</p:presentationPr>
</file>

<file path=ppt/tableStyles.xml><?xml version="1.0" encoding="utf-8"?>
<a:tblStyleLst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def="{5C22544A-7EE6-4342-B048-85BDC9FD1C3A}"/>
</file>

<file path=ppt/viewProps.xml><?xml version="1.0" encoding="utf-8"?>
<p:viewPr xmlns:a="http://schemas.openxmlformats.org/drawingml/2006/main" xmlns:p="http://schemas.openxmlformats.org/presentationml/2006/main" xmlns:s="http://schemas.openxmlformats.org/officeDocument/2006/sharedTypes" xmlns:r="http://schemas.openxmlformats.org/officeDocument/2006/relationships" lastView="sldThumbnailView">
  <p:normalViewPr>
    <p:restoredLeft sz="15620"/>
    <p:restoredTop autoAdjust="0" sz="87922"/>
  </p:normalViewPr>
  <p:slideViewPr>
    <p:cSldViewPr>
      <p:cViewPr varScale="1">
        <p:scale xmlns:c="http://schemas.openxmlformats.org/drawingml/2006/chart" xmlns:pic="http://schemas.openxmlformats.org/drawingml/2006/picture" xmlns:dgm="http://schemas.openxmlformats.org/drawingml/2006/diagram">
          <a:sx d="100" n="76"/>
          <a:sy d="100" n="76"/>
        </p:scale>
        <p:origin xmlns:c="http://schemas.openxmlformats.org/drawingml/2006/chart" xmlns:pic="http://schemas.openxmlformats.org/drawingml/2006/picture" xmlns:dgm="http://schemas.openxmlformats.org/drawingml/2006/diagram" x="-634" y="-77"/>
      </p:cViewPr>
      <p:guideLst>
        <p:guide orient="horz" pos="2160"/>
        <p:guide pos="2880"/>
      </p:guideLst>
    </p:cSldViewPr>
  </p:slideViewPr>
  <p:notesTextViewPr>
    <p:cViewPr>
      <p:scale xmlns:c="http://schemas.openxmlformats.org/drawingml/2006/chart" xmlns:pic="http://schemas.openxmlformats.org/drawingml/2006/picture" xmlns:dgm="http://schemas.openxmlformats.org/drawingml/2006/diagram">
        <a:sx d="1" n="1"/>
        <a:sy d="1" n="1"/>
      </p:scale>
      <p:origin xmlns:c="http://schemas.openxmlformats.org/drawingml/2006/chart" xmlns:pic="http://schemas.openxmlformats.org/drawingml/2006/picture" xmlns:dgm="http://schemas.openxmlformats.org/drawingml/2006/diagram" x="0" y="0"/>
    </p:cViewPr>
  </p:notesTextViewPr>
  <p:sorterViewPr>
    <p:cViewPr>
      <p:scale xmlns:c="http://schemas.openxmlformats.org/drawingml/2006/chart" xmlns:pic="http://schemas.openxmlformats.org/drawingml/2006/picture" xmlns:dgm="http://schemas.openxmlformats.org/drawingml/2006/diagram">
        <a:sx d="100" n="50"/>
        <a:sy d="100" n="50"/>
      </p:scale>
      <p:origin xmlns:c="http://schemas.openxmlformats.org/drawingml/2006/chart" xmlns:pic="http://schemas.openxmlformats.org/drawingml/2006/picture" xmlns:dgm="http://schemas.openxmlformats.org/drawingml/2006/diagram" x="0" y="0"/>
    </p:cViewPr>
  </p:sorterViewPr>
  <p:gridSpacing xmlns:c="http://schemas.openxmlformats.org/drawingml/2006/chart" xmlns:pic="http://schemas.openxmlformats.org/drawingml/2006/picture" xmlns:dgm="http://schemas.openxmlformats.org/drawingml/2006/diagram" cx="76200" cy="76200"/>
</p:viewPr>
</file>

<file path=ppt/_rels/presentation.xml.rels><?xml version="1.0" standalone="yes" ?><Relationships xmlns="http://schemas.openxmlformats.org/package/2006/relationships"><Relationship Id="rId1" Target="presProps.xml" Type="http://schemas.openxmlformats.org/officeDocument/2006/relationships/presProps"></Relationship><Relationship Id="rId2" Target="tableStyles.xml" Type="http://schemas.openxmlformats.org/officeDocument/2006/relationships/tableStyles"></Relationship><Relationship Id="rId3" Target="viewProps.xml" Type="http://schemas.openxmlformats.org/officeDocument/2006/relationships/viewProps"></Relationship><Relationship Id="rId4" Target="slideMasters/slideMaster1.xml" Type="http://schemas.openxmlformats.org/officeDocument/2006/relationships/slideMaster"></Relationship><Relationship Id="rId5" Target="slides/slide1.xml" Type="http://schemas.openxmlformats.org/officeDocument/2006/relationships/slide"></Relationship><Relationship Id="rId6" Target="slides/slide2.xml" Type="http://schemas.openxmlformats.org/officeDocument/2006/relationships/slide"></Relationship><Relationship Id="rId7" Target="slides/slide3.xml" Type="http://schemas.openxmlformats.org/officeDocument/2006/relationships/slide"></Relationship><Relationship Id="rId8" Target="slides/slide4.xml" Type="http://schemas.openxmlformats.org/officeDocument/2006/relationships/slide"></Relationship><Relationship Id="rId9" Target="slides/slide5.xml" Type="http://schemas.openxmlformats.org/officeDocument/2006/relationships/slide"></Relationship><Relationship Id="rId10" Target="slides/slide6.xml" Type="http://schemas.openxmlformats.org/officeDocument/2006/relationships/slide"></Relationship><Relationship Id="rId11" Target="slides/slide7.xml" Type="http://schemas.openxmlformats.org/officeDocument/2006/relationships/slide"></Relationship><Relationship Id="rId12" Target="slides/slide8.xml" Type="http://schemas.openxmlformats.org/officeDocument/2006/relationships/slide"></Relationship><Relationship Id="rId13" Target="slides/slide9.xml" Type="http://schemas.openxmlformats.org/officeDocument/2006/relationships/slide"></Relationship><Relationship Id="rId14" Target="slides/slide10.xml" Type="http://schemas.openxmlformats.org/officeDocument/2006/relationships/slide"></Relationship><Relationship Id="rId15" Target="theme/theme1.xml" Type="http://schemas.openxmlformats.org/officeDocument/2006/relationships/theme"></Relationship></Relationships>
</file>

<file path=ppt/slideLayouts/_rels/slideLayout1.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10.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11.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2.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3.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4.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5.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6.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7.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8.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9.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slideLayout1.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itle">
  <p:cSld name="Title Slide">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8" name="Title 7"/>
          <p:cNvSpPr xmlns:c="http://schemas.openxmlformats.org/drawingml/2006/chart" xmlns:pic="http://schemas.openxmlformats.org/drawingml/2006/picture" xmlns:dgm="http://schemas.openxmlformats.org/drawingml/2006/diagram">
            <a:spLocks noGrp="1"/>
          </p:cNvSpPr>
          <p:nvPr>
            <p:ph type="ctrTitle"/>
          </p:nvPr>
        </p:nvSpPr>
        <p:spPr xmlns:c="http://schemas.openxmlformats.org/drawingml/2006/chart" xmlns:pic="http://schemas.openxmlformats.org/drawingml/2006/picture" xmlns:dgm="http://schemas.openxmlformats.org/drawingml/2006/diagram">
          <a:xfrm>
            <a:off x="422030" y="1371600"/>
            <a:ext cx="8229600" cy="1828800"/>
          </a:xfrm>
        </p:spPr>
        <p:txBody xmlns:c="http://schemas.openxmlformats.org/drawingml/2006/chart" xmlns:pic="http://schemas.openxmlformats.org/drawingml/2006/picture" xmlns:dgm="http://schemas.openxmlformats.org/drawingml/2006/diagram">
          <a:bodyPr anchor="b" bIns="0" lIns="45720" rIns="45720" tIns="0" vert="horz">
            <a:normAutofit/>
            <a:scene3d>
              <a:camera prst="orthographicFront"/>
              <a:lightRig dir="t" rig="soft">
                <a:rot lat="0" lon="0" rev="17220000"/>
              </a:lightRig>
            </a:scene3d>
            <a:sp3d prstMaterial="softEdge">
              <a:bevelT h="38100" w="38100"/>
            </a:sp3d>
          </a:bodyPr>
          <a:lstStyle>
            <a:lvl1pPr>
              <a:defRPr b="1" baseline="0" cap="all" sz="48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algn="tl" blurRad="127000" dir="2700000" dist="200000" rotWithShape="0">
                    <a:srgbClr val="000000">
                      <a:alpha val="30000"/>
                    </a:srgbClr>
                  </a:outerShdw>
                </a:effectLst>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28" name="Date Placeholder 27"/>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17" name="Footer Placeholder 16"/>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29" name="Slide Number Placeholder 28"/>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
        <p:nvSpPr>
          <p:cNvPr xmlns:c="http://schemas.openxmlformats.org/drawingml/2006/chart" xmlns:pic="http://schemas.openxmlformats.org/drawingml/2006/picture" xmlns:dgm="http://schemas.openxmlformats.org/drawingml/2006/diagram" id="9" name="Subtitle 8"/>
          <p:cNvSpPr xmlns:c="http://schemas.openxmlformats.org/drawingml/2006/chart" xmlns:pic="http://schemas.openxmlformats.org/drawingml/2006/picture" xmlns:dgm="http://schemas.openxmlformats.org/drawingml/2006/diagram">
            <a:spLocks noGrp="1"/>
          </p:cNvSpPr>
          <p:nvPr>
            <p:ph idx="1" type="subTitle"/>
          </p:nvPr>
        </p:nvSpPr>
        <p:spPr xmlns:c="http://schemas.openxmlformats.org/drawingml/2006/chart" xmlns:pic="http://schemas.openxmlformats.org/drawingml/2006/picture" xmlns:dgm="http://schemas.openxmlformats.org/drawingml/2006/diagram">
          <a:xfrm>
            <a:off x="1371600" y="3331698"/>
            <a:ext cx="6400800" cy="1752600"/>
          </a:xfrm>
        </p:spPr>
        <p:txBody xmlns:c="http://schemas.openxmlformats.org/drawingml/2006/chart" xmlns:pic="http://schemas.openxmlformats.org/drawingml/2006/picture" xmlns:dgm="http://schemas.openxmlformats.org/drawingml/2006/diagram">
          <a:bodyPr/>
          <a:lstStyle>
            <a:lvl1pPr algn="ctr" indent="0" marL="0">
              <a:buNone/>
              <a:defRPr>
                <a:solidFill>
                  <a:schemeClr val="tx1"/>
                </a:solidFill>
                <a:uFillTx/>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uFillTx/>
              </a:rPr>
              <a:t>Click to edit Master subtitle style</a:t>
            </a:r>
            <a:endParaRPr kumimoji="0"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10.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vertTx">
  <p:cSld name="Title and Vertical Tex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Vertical Text Placeholder 2"/>
          <p:cNvSpPr xmlns:c="http://schemas.openxmlformats.org/drawingml/2006/chart" xmlns:pic="http://schemas.openxmlformats.org/drawingml/2006/picture" xmlns:dgm="http://schemas.openxmlformats.org/drawingml/2006/diagram">
            <a:spLocks noGrp="1"/>
          </p:cNvSpPr>
          <p:nvPr>
            <p:ph idx="1" orient="vert" type="body"/>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vert="eaVert"/>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11.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vertTitleAndTx">
  <p:cSld name="Vertical Title and Tex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Vertical Title 1"/>
          <p:cNvSpPr xmlns:c="http://schemas.openxmlformats.org/drawingml/2006/chart" xmlns:pic="http://schemas.openxmlformats.org/drawingml/2006/picture" xmlns:dgm="http://schemas.openxmlformats.org/drawingml/2006/diagram">
            <a:spLocks noGrp="1"/>
          </p:cNvSpPr>
          <p:nvPr>
            <p:ph orient="vert" type="title"/>
          </p:nvPr>
        </p:nvSpPr>
        <p:spPr xmlns:c="http://schemas.openxmlformats.org/drawingml/2006/chart" xmlns:pic="http://schemas.openxmlformats.org/drawingml/2006/picture" xmlns:dgm="http://schemas.openxmlformats.org/drawingml/2006/diagram">
          <a:xfrm>
            <a:off x="6629400" y="274638"/>
            <a:ext cx="2057400" cy="5851525"/>
          </a:xfrm>
        </p:spPr>
        <p:txBody xmlns:c="http://schemas.openxmlformats.org/drawingml/2006/chart" xmlns:pic="http://schemas.openxmlformats.org/drawingml/2006/picture" xmlns:dgm="http://schemas.openxmlformats.org/drawingml/2006/diagram">
          <a:bodyPr vert="eaVert"/>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Vertical Text Placeholder 2"/>
          <p:cNvSpPr xmlns:c="http://schemas.openxmlformats.org/drawingml/2006/chart" xmlns:pic="http://schemas.openxmlformats.org/drawingml/2006/picture" xmlns:dgm="http://schemas.openxmlformats.org/drawingml/2006/diagram">
            <a:spLocks noGrp="1"/>
          </p:cNvSpPr>
          <p:nvPr>
            <p:ph idx="1" orient="vert" type="body"/>
          </p:nvPr>
        </p:nvSpPr>
        <p:spPr xmlns:c="http://schemas.openxmlformats.org/drawingml/2006/chart" xmlns:pic="http://schemas.openxmlformats.org/drawingml/2006/picture" xmlns:dgm="http://schemas.openxmlformats.org/drawingml/2006/diagram">
          <a:xfrm>
            <a:off x="457200" y="274638"/>
            <a:ext cx="6019800" cy="5851525"/>
          </a:xfrm>
        </p:spPr>
        <p:txBody xmlns:c="http://schemas.openxmlformats.org/drawingml/2006/chart" xmlns:pic="http://schemas.openxmlformats.org/drawingml/2006/picture" xmlns:dgm="http://schemas.openxmlformats.org/drawingml/2006/diagram">
          <a:bodyPr vert="eaVert"/>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2.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obj">
  <p:cSld name="Title and Conten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3.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secHead">
  <p:cSld name="Section Header">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1600200" y="609600"/>
            <a:ext cx="7086600" cy="1828800"/>
          </a:xfrm>
        </p:spPr>
        <p:txBody xmlns:c="http://schemas.openxmlformats.org/drawingml/2006/chart" xmlns:pic="http://schemas.openxmlformats.org/drawingml/2006/picture" xmlns:dgm="http://schemas.openxmlformats.org/drawingml/2006/diagram">
          <a:bodyPr anchor="b" bIns="0" vert="horz">
            <a:noAutofit/>
            <a:scene3d>
              <a:camera prst="orthographicFront"/>
              <a:lightRig dir="t" rig="soft">
                <a:rot lat="0" lon="0" rev="17220000"/>
              </a:lightRig>
            </a:scene3d>
            <a:sp3d prstMaterial="softEdge">
              <a:bevelT h="38100" w="38100"/>
              <a:contourClr>
                <a:schemeClr val="tx2">
                  <a:shade val="50000"/>
                </a:schemeClr>
              </a:contourClr>
            </a:sp3d>
          </a:bodyPr>
          <a:lstStyle>
            <a:lvl1pPr algn="l" rtl="0">
              <a:spcBef>
                <a:spcPct val="0"/>
              </a:spcBef>
              <a:buNone/>
              <a:defRPr b="1" baseline="0" cap="none" sz="4800">
                <a:ln w="6350">
                  <a:noFill/>
                </a:ln>
                <a:solidFill>
                  <a:schemeClr val="accent1">
                    <a:tint val="90000"/>
                    <a:satMod val="120000"/>
                  </a:schemeClr>
                </a:solidFill>
                <a:effectLst>
                  <a:outerShdw algn="tl" blurRad="114300" dir="2700000" dist="101600" rotWithShape="0">
                    <a:srgbClr val="000000">
                      <a:alpha val="40000"/>
                    </a:srgbClr>
                  </a:outerShdw>
                </a:effectLst>
                <a:uFillTx/>
                <a:latin typeface="+mj-lt"/>
                <a:ea typeface="+mj-ea"/>
                <a:cs typeface="+mj-cs"/>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1600200" y="2507786"/>
            <a:ext cx="7086600" cy="1509712"/>
          </a:xfrm>
        </p:spPr>
        <p:txBody xmlns:c="http://schemas.openxmlformats.org/drawingml/2006/chart" xmlns:pic="http://schemas.openxmlformats.org/drawingml/2006/picture" xmlns:dgm="http://schemas.openxmlformats.org/drawingml/2006/diagram">
          <a:bodyPr anchor="t"/>
          <a:lstStyle>
            <a:lvl1pPr algn="l" indent="0" marL="73152">
              <a:buNone/>
              <a:defRPr sz="2000">
                <a:solidFill>
                  <a:schemeClr val="tx1"/>
                </a:solidFill>
                <a:uFillTx/>
              </a:defRPr>
            </a:lvl1pPr>
            <a:lvl2pPr>
              <a:buNone/>
              <a:defRPr sz="1800">
                <a:solidFill>
                  <a:schemeClr val="tx1">
                    <a:tint val="75000"/>
                  </a:schemeClr>
                </a:solidFill>
                <a:uFillTx/>
              </a:defRPr>
            </a:lvl2pPr>
            <a:lvl3pPr>
              <a:buNone/>
              <a:defRPr sz="1600">
                <a:solidFill>
                  <a:schemeClr val="tx1">
                    <a:tint val="75000"/>
                  </a:schemeClr>
                </a:solidFill>
                <a:uFillTx/>
              </a:defRPr>
            </a:lvl3pPr>
            <a:lvl4pPr>
              <a:buNone/>
              <a:defRPr sz="1400">
                <a:solidFill>
                  <a:schemeClr val="tx1">
                    <a:tint val="75000"/>
                  </a:schemeClr>
                </a:solidFill>
                <a:uFillTx/>
              </a:defRPr>
            </a:lvl4pPr>
            <a:lvl5pPr>
              <a:buNone/>
              <a:defRPr sz="1400">
                <a:solidFill>
                  <a:schemeClr val="tx1">
                    <a:tint val="75000"/>
                  </a:schemeClr>
                </a:solidFill>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a:xfrm>
            <a:off x="7924800" y="6416675"/>
            <a:ext cx="762000" cy="365125"/>
          </a:xfrm>
        </p:spPr>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overrideClrMapping accent1="accent1" accent2="accent2" accent3="accent3" accent4="accent4" accent5="accent5" accent6="accent6" bg1="dk1" bg2="dk2" folHlink="folHlink" hlink="hlink" tx1="lt1" tx2="lt2"/>
  </p:clrMapOvr>
</p:sldLayout>
</file>

<file path=ppt/slideLayouts/slideLayout4.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woObj">
  <p:cSld name="Two Conten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sz="half"/>
          </p:nvPr>
        </p:nvSpPr>
        <p:spPr xmlns:c="http://schemas.openxmlformats.org/drawingml/2006/chart" xmlns:pic="http://schemas.openxmlformats.org/drawingml/2006/picture" xmlns:dgm="http://schemas.openxmlformats.org/drawingml/2006/diagram">
          <a:xfrm>
            <a:off x="457200" y="1600200"/>
            <a:ext cx="4038600" cy="4525963"/>
          </a:xfrm>
        </p:spPr>
        <p:txBody xmlns:c="http://schemas.openxmlformats.org/drawingml/2006/chart" xmlns:pic="http://schemas.openxmlformats.org/drawingml/2006/picture" xmlns:dgm="http://schemas.openxmlformats.org/drawingml/2006/diagram">
          <a:bodyPr/>
          <a:lstStyle>
            <a:lvl1pPr>
              <a:defRPr sz="2600">
                <a:uFillTx/>
              </a:defRPr>
            </a:lvl1pPr>
            <a:lvl2pPr>
              <a:defRPr sz="2400">
                <a:uFillTx/>
              </a:defRPr>
            </a:lvl2pPr>
            <a:lvl3pPr>
              <a:defRPr sz="2000">
                <a:uFillTx/>
              </a:defRPr>
            </a:lvl3pPr>
            <a:lvl4pPr>
              <a:defRPr sz="1800">
                <a:uFillTx/>
              </a:defRPr>
            </a:lvl4pPr>
            <a:lvl5pPr>
              <a:defRPr sz="18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Content Placeholder 3"/>
          <p:cNvSpPr xmlns:c="http://schemas.openxmlformats.org/drawingml/2006/chart" xmlns:pic="http://schemas.openxmlformats.org/drawingml/2006/picture" xmlns:dgm="http://schemas.openxmlformats.org/drawingml/2006/diagram">
            <a:spLocks noGrp="1"/>
          </p:cNvSpPr>
          <p:nvPr>
            <p:ph idx="2" sz="half"/>
          </p:nvPr>
        </p:nvSpPr>
        <p:spPr xmlns:c="http://schemas.openxmlformats.org/drawingml/2006/chart" xmlns:pic="http://schemas.openxmlformats.org/drawingml/2006/picture" xmlns:dgm="http://schemas.openxmlformats.org/drawingml/2006/diagram">
          <a:xfrm>
            <a:off x="4648200" y="1600200"/>
            <a:ext cx="4038600" cy="4525963"/>
          </a:xfrm>
        </p:spPr>
        <p:txBody xmlns:c="http://schemas.openxmlformats.org/drawingml/2006/chart" xmlns:pic="http://schemas.openxmlformats.org/drawingml/2006/picture" xmlns:dgm="http://schemas.openxmlformats.org/drawingml/2006/diagram">
          <a:bodyPr/>
          <a:lstStyle>
            <a:lvl1pPr>
              <a:defRPr sz="2600">
                <a:uFillTx/>
              </a:defRPr>
            </a:lvl1pPr>
            <a:lvl2pPr>
              <a:defRPr sz="2400">
                <a:uFillTx/>
              </a:defRPr>
            </a:lvl2pPr>
            <a:lvl3pPr>
              <a:defRPr sz="2000">
                <a:uFillTx/>
              </a:defRPr>
            </a:lvl3pPr>
            <a:lvl4pPr>
              <a:defRPr sz="1800">
                <a:uFillTx/>
              </a:defRPr>
            </a:lvl4pPr>
            <a:lvl5pPr>
              <a:defRPr sz="18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5.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woTxTwoObj">
  <p:cSld name="Comparis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3050"/>
            <a:ext cx="8229600" cy="1143000"/>
          </a:xfrm>
        </p:spPr>
        <p:txBody xmlns:c="http://schemas.openxmlformats.org/drawingml/2006/chart" xmlns:pic="http://schemas.openxmlformats.org/drawingml/2006/picture" xmlns:dgm="http://schemas.openxmlformats.org/drawingml/2006/diagram">
          <a:bodyPr anchor="ctr"/>
          <a:lstStyle>
            <a:lvl1pPr>
              <a:defRPr>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457200" y="1535112"/>
            <a:ext cx="4040188" cy="750887"/>
          </a:xfrm>
        </p:spPr>
        <p:txBody xmlns:c="http://schemas.openxmlformats.org/drawingml/2006/chart" xmlns:pic="http://schemas.openxmlformats.org/drawingml/2006/picture" xmlns:dgm="http://schemas.openxmlformats.org/drawingml/2006/diagram">
          <a:bodyPr anchor="ctr"/>
          <a:lstStyle>
            <a:lvl1pPr indent="0" marL="0">
              <a:buNone/>
              <a:defRPr b="0" baseline="0" cap="all" sz="2400">
                <a:solidFill>
                  <a:schemeClr val="tx1"/>
                </a:solidFill>
                <a:uFillTx/>
              </a:defRPr>
            </a:lvl1pPr>
            <a:lvl2pPr>
              <a:buNone/>
              <a:defRPr b="1" sz="2000">
                <a:uFillTx/>
              </a:defRPr>
            </a:lvl2pPr>
            <a:lvl3pPr>
              <a:buNone/>
              <a:defRPr b="1" sz="1800">
                <a:uFillTx/>
              </a:defRPr>
            </a:lvl3pPr>
            <a:lvl4pPr>
              <a:buNone/>
              <a:defRPr b="1" sz="1600">
                <a:uFillTx/>
              </a:defRPr>
            </a:lvl4pPr>
            <a:lvl5pPr>
              <a:buNone/>
              <a:defRPr b="1" sz="16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Text Placeholder 3"/>
          <p:cNvSpPr xmlns:c="http://schemas.openxmlformats.org/drawingml/2006/chart" xmlns:pic="http://schemas.openxmlformats.org/drawingml/2006/picture" xmlns:dgm="http://schemas.openxmlformats.org/drawingml/2006/diagram">
            <a:spLocks noGrp="1"/>
          </p:cNvSpPr>
          <p:nvPr>
            <p:ph idx="3" sz="half" type="body"/>
          </p:nvPr>
        </p:nvSpPr>
        <p:spPr xmlns:c="http://schemas.openxmlformats.org/drawingml/2006/chart" xmlns:pic="http://schemas.openxmlformats.org/drawingml/2006/picture" xmlns:dgm="http://schemas.openxmlformats.org/drawingml/2006/diagram">
          <a:xfrm>
            <a:off x="4645025" y="1535112"/>
            <a:ext cx="4041775" cy="750887"/>
          </a:xfrm>
        </p:spPr>
        <p:txBody xmlns:c="http://schemas.openxmlformats.org/drawingml/2006/chart" xmlns:pic="http://schemas.openxmlformats.org/drawingml/2006/picture" xmlns:dgm="http://schemas.openxmlformats.org/drawingml/2006/diagram">
          <a:bodyPr anchor="ctr"/>
          <a:lstStyle>
            <a:lvl1pPr indent="0" marL="0">
              <a:buNone/>
              <a:defRPr b="0" baseline="0" cap="all" sz="2400">
                <a:solidFill>
                  <a:schemeClr val="tx1"/>
                </a:solidFill>
                <a:uFillTx/>
              </a:defRPr>
            </a:lvl1pPr>
            <a:lvl2pPr>
              <a:buNone/>
              <a:defRPr b="1" sz="2000">
                <a:uFillTx/>
              </a:defRPr>
            </a:lvl2pPr>
            <a:lvl3pPr>
              <a:buNone/>
              <a:defRPr b="1" sz="1800">
                <a:uFillTx/>
              </a:defRPr>
            </a:lvl3pPr>
            <a:lvl4pPr>
              <a:buNone/>
              <a:defRPr b="1" sz="1600">
                <a:uFillTx/>
              </a:defRPr>
            </a:lvl4pPr>
            <a:lvl5pPr>
              <a:buNone/>
              <a:defRPr b="1" sz="16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5" name="Content Placeholder 4"/>
          <p:cNvSpPr xmlns:c="http://schemas.openxmlformats.org/drawingml/2006/chart" xmlns:pic="http://schemas.openxmlformats.org/drawingml/2006/picture" xmlns:dgm="http://schemas.openxmlformats.org/drawingml/2006/diagram">
            <a:spLocks noGrp="1"/>
          </p:cNvSpPr>
          <p:nvPr>
            <p:ph idx="2" sz="quarter"/>
          </p:nvPr>
        </p:nvSpPr>
        <p:spPr xmlns:c="http://schemas.openxmlformats.org/drawingml/2006/chart" xmlns:pic="http://schemas.openxmlformats.org/drawingml/2006/picture" xmlns:dgm="http://schemas.openxmlformats.org/drawingml/2006/diagram">
          <a:xfrm>
            <a:off x="457200" y="2362200"/>
            <a:ext cx="4040188" cy="3763963"/>
          </a:xfrm>
        </p:spPr>
        <p:txBody xmlns:c="http://schemas.openxmlformats.org/drawingml/2006/chart" xmlns:pic="http://schemas.openxmlformats.org/drawingml/2006/picture" xmlns:dgm="http://schemas.openxmlformats.org/drawingml/2006/diagram">
          <a:bodyPr/>
          <a:lstStyle>
            <a:lvl1pPr>
              <a:defRPr sz="2400">
                <a:uFillTx/>
              </a:defRPr>
            </a:lvl1pPr>
            <a:lvl2pPr>
              <a:defRPr sz="2000">
                <a:uFillTx/>
              </a:defRPr>
            </a:lvl2pPr>
            <a:lvl3pPr>
              <a:defRPr sz="1800">
                <a:uFillTx/>
              </a:defRPr>
            </a:lvl3pPr>
            <a:lvl4pPr>
              <a:defRPr sz="1600">
                <a:uFillTx/>
              </a:defRPr>
            </a:lvl4pPr>
            <a:lvl5pPr>
              <a:defRPr sz="16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6" name="Content Placeholder 5"/>
          <p:cNvSpPr xmlns:c="http://schemas.openxmlformats.org/drawingml/2006/chart" xmlns:pic="http://schemas.openxmlformats.org/drawingml/2006/picture" xmlns:dgm="http://schemas.openxmlformats.org/drawingml/2006/diagram">
            <a:spLocks noGrp="1"/>
          </p:cNvSpPr>
          <p:nvPr>
            <p:ph idx="4" sz="quarter"/>
          </p:nvPr>
        </p:nvSpPr>
        <p:spPr xmlns:c="http://schemas.openxmlformats.org/drawingml/2006/chart" xmlns:pic="http://schemas.openxmlformats.org/drawingml/2006/picture" xmlns:dgm="http://schemas.openxmlformats.org/drawingml/2006/diagram">
          <a:xfrm>
            <a:off x="4645025" y="2362200"/>
            <a:ext cx="4041775" cy="3763963"/>
          </a:xfrm>
        </p:spPr>
        <p:txBody xmlns:c="http://schemas.openxmlformats.org/drawingml/2006/chart" xmlns:pic="http://schemas.openxmlformats.org/drawingml/2006/picture" xmlns:dgm="http://schemas.openxmlformats.org/drawingml/2006/diagram">
          <a:bodyPr/>
          <a:lstStyle>
            <a:lvl1pPr>
              <a:defRPr sz="2400">
                <a:uFillTx/>
              </a:defRPr>
            </a:lvl1pPr>
            <a:lvl2pPr>
              <a:defRPr sz="2000">
                <a:uFillTx/>
              </a:defRPr>
            </a:lvl2pPr>
            <a:lvl3pPr>
              <a:defRPr sz="1800">
                <a:uFillTx/>
              </a:defRPr>
            </a:lvl3pPr>
            <a:lvl4pPr>
              <a:defRPr sz="1600">
                <a:uFillTx/>
              </a:defRPr>
            </a:lvl4pPr>
            <a:lvl5pPr>
              <a:defRPr sz="16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7" name="Date Placeholder 6"/>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8" name="Footer Placeholder 7"/>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9" name="Slide Number Placeholder 8"/>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6.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itleOnly">
  <p:cSld name="Title Only">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Date Placeholder 2"/>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4" name="Footer Placeholder 3"/>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5" name="Slide Number Placeholder 4"/>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7.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blank">
  <p:cSld name="Blank">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Date Placeholder 1"/>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3" name="Footer Placeholder 2"/>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4" name="Slide Number Placeholder 3"/>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8.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objTx">
  <p:cSld name="Content with Capti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3050"/>
            <a:ext cx="3008313" cy="1162050"/>
          </a:xfrm>
        </p:spPr>
        <p:txBody xmlns:c="http://schemas.openxmlformats.org/drawingml/2006/chart" xmlns:pic="http://schemas.openxmlformats.org/drawingml/2006/picture" xmlns:dgm="http://schemas.openxmlformats.org/drawingml/2006/diagram">
          <a:bodyPr anchor="b" vert="horz">
            <a:normAutofit/>
            <a:sp3d prstMaterial="softEdge"/>
          </a:bodyPr>
          <a:lstStyle>
            <a:lvl1pPr algn="l">
              <a:buNone/>
              <a:defRPr b="0" sz="2200">
                <a:ln w="6350">
                  <a:noFill/>
                </a:ln>
                <a:solidFill>
                  <a:schemeClr val="accent1">
                    <a:tint val="73000"/>
                    <a:satMod val="180000"/>
                  </a:schemeClr>
                </a:solidFill>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2" type="body"/>
          </p:nvPr>
        </p:nvSpPr>
        <p:spPr xmlns:c="http://schemas.openxmlformats.org/drawingml/2006/chart" xmlns:pic="http://schemas.openxmlformats.org/drawingml/2006/picture" xmlns:dgm="http://schemas.openxmlformats.org/drawingml/2006/diagram">
          <a:xfrm>
            <a:off x="457200" y="1524000"/>
            <a:ext cx="3008313" cy="4602163"/>
          </a:xfrm>
        </p:spPr>
        <p:txBody xmlns:c="http://schemas.openxmlformats.org/drawingml/2006/chart" xmlns:pic="http://schemas.openxmlformats.org/drawingml/2006/picture" xmlns:dgm="http://schemas.openxmlformats.org/drawingml/2006/diagram">
          <a:bodyPr/>
          <a:lstStyle>
            <a:lvl1pPr indent="0" marL="0">
              <a:buNone/>
              <a:defRPr sz="1400">
                <a:uFillTx/>
              </a:defRPr>
            </a:lvl1pPr>
            <a:lvl2pPr>
              <a:buNone/>
              <a:defRPr sz="1200">
                <a:uFillTx/>
              </a:defRPr>
            </a:lvl2pPr>
            <a:lvl3pPr>
              <a:buNone/>
              <a:defRPr sz="1000">
                <a:uFillTx/>
              </a:defRPr>
            </a:lvl3pPr>
            <a:lvl4pPr>
              <a:buNone/>
              <a:defRPr sz="900">
                <a:uFillTx/>
              </a:defRPr>
            </a:lvl4pPr>
            <a:lvl5pPr>
              <a:buNone/>
              <a:defRPr sz="9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Content Placeholder 3"/>
          <p:cNvSpPr xmlns:c="http://schemas.openxmlformats.org/drawingml/2006/chart" xmlns:pic="http://schemas.openxmlformats.org/drawingml/2006/picture" xmlns:dgm="http://schemas.openxmlformats.org/drawingml/2006/diagram">
            <a:spLocks noGrp="1"/>
          </p:cNvSpPr>
          <p:nvPr>
            <p:ph idx="1" sz="half"/>
          </p:nvPr>
        </p:nvSpPr>
        <p:spPr xmlns:c="http://schemas.openxmlformats.org/drawingml/2006/chart" xmlns:pic="http://schemas.openxmlformats.org/drawingml/2006/picture" xmlns:dgm="http://schemas.openxmlformats.org/drawingml/2006/diagram">
          <a:xfrm>
            <a:off x="3575050" y="273050"/>
            <a:ext cx="5111750" cy="5853113"/>
          </a:xfrm>
        </p:spPr>
        <p:txBody xmlns:c="http://schemas.openxmlformats.org/drawingml/2006/chart" xmlns:pic="http://schemas.openxmlformats.org/drawingml/2006/picture" xmlns:dgm="http://schemas.openxmlformats.org/drawingml/2006/diagram">
          <a:bodyPr/>
          <a:lstStyle>
            <a:lvl1pPr>
              <a:defRPr sz="2600">
                <a:uFillTx/>
              </a:defRPr>
            </a:lvl1pPr>
            <a:lvl2pPr>
              <a:defRPr sz="2400">
                <a:uFillTx/>
              </a:defRPr>
            </a:lvl2pPr>
            <a:lvl3pPr>
              <a:defRPr sz="2200">
                <a:uFillTx/>
              </a:defRPr>
            </a:lvl3pPr>
            <a:lvl4pPr>
              <a:defRPr sz="2000">
                <a:uFillTx/>
              </a:defRPr>
            </a:lvl4pPr>
            <a:lvl5pPr>
              <a:defRPr sz="18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9.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picTx">
  <p:cSld name="Picture with Capti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1828800" y="609600"/>
            <a:ext cx="5486400" cy="522288"/>
          </a:xfrm>
        </p:spPr>
        <p:txBody xmlns:c="http://schemas.openxmlformats.org/drawingml/2006/chart" xmlns:pic="http://schemas.openxmlformats.org/drawingml/2006/picture" xmlns:dgm="http://schemas.openxmlformats.org/drawingml/2006/diagram">
          <a:bodyPr anchor="b" bIns="0" lIns="45720" rIns="45720">
            <a:sp3d prstMaterial="softEdge"/>
          </a:bodyPr>
          <a:lstStyle>
            <a:lvl1pPr algn="ctr">
              <a:buNone/>
              <a:defRPr b="1" sz="2000">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Picture Placeholder 2"/>
          <p:cNvSpPr xmlns:c="http://schemas.openxmlformats.org/drawingml/2006/chart" xmlns:pic="http://schemas.openxmlformats.org/drawingml/2006/picture" xmlns:dgm="http://schemas.openxmlformats.org/drawingml/2006/diagram">
            <a:spLocks noGrp="1"/>
          </p:cNvSpPr>
          <p:nvPr>
            <p:ph idx="1" type="pic"/>
          </p:nvPr>
        </p:nvSpPr>
        <p:spPr xmlns:c="http://schemas.openxmlformats.org/drawingml/2006/chart" xmlns:pic="http://schemas.openxmlformats.org/drawingml/2006/picture" xmlns:dgm="http://schemas.openxmlformats.org/drawingml/2006/diagram">
          <a:xfrm>
            <a:off x="1828800" y="1831975"/>
            <a:ext cx="5486400" cy="3962400"/>
          </a:xfrm>
          <a:solidFill>
            <a:schemeClr val="bg2"/>
          </a:solidFill>
          <a:ln algn="ctr" cap="sq" cmpd="sng" w="44450">
            <a:solidFill>
              <a:srgbClr val="FFFFFF"/>
            </a:solidFill>
            <a:prstDash val="solid"/>
            <a:miter lim="800000"/>
          </a:ln>
          <a:effectLst>
            <a:outerShdw blurRad="190500" dir="2700000" dist="228600" sy="90000">
              <a:srgbClr val="000000">
                <a:alpha val="25000"/>
              </a:srgbClr>
            </a:outerShdw>
          </a:effectLst>
          <a:scene3d>
            <a:camera prst="orthographicFront">
              <a:rot lat="0" lon="0" rev="0"/>
            </a:camera>
            <a:lightRig dir="tr" rig="balanced">
              <a:rot lat="0" lon="0" rev="2700000"/>
            </a:lightRig>
          </a:scene3d>
          <a:sp3d prstMaterial="matte">
            <a:contourClr>
              <a:schemeClr val="tx2">
                <a:shade val="50000"/>
              </a:schemeClr>
            </a:contourClr>
          </a:sp3d>
        </p:spPr>
        <p:style xmlns:c="http://schemas.openxmlformats.org/drawingml/2006/chart" xmlns:pic="http://schemas.openxmlformats.org/drawingml/2006/picture" xmlns:dgm="http://schemas.openxmlformats.org/drawingml/2006/diagram">
          <a:lnRef idx="3">
            <a:schemeClr val="lt1"/>
          </a:lnRef>
          <a:fillRef idx="1">
            <a:schemeClr val="accent1"/>
          </a:fillRef>
          <a:effectRef idx="1">
            <a:schemeClr val="accent1"/>
          </a:effectRef>
          <a:fontRef idx="minor">
            <a:schemeClr val="lt1"/>
          </a:fontRef>
        </p:style>
        <p:txBody xmlns:c="http://schemas.openxmlformats.org/drawingml/2006/chart" xmlns:pic="http://schemas.openxmlformats.org/drawingml/2006/picture" xmlns:dgm="http://schemas.openxmlformats.org/drawingml/2006/diagram">
          <a:bodyPr anchor="t"/>
          <a:lstStyle>
            <a:lvl1pPr indent="0">
              <a:buNone/>
              <a:defRPr sz="3200">
                <a:uFillTx/>
              </a:defRPr>
            </a:lvl1pPr>
          </a:lstStyle>
          <a:p>
            <a:pPr algn="l" eaLnBrk="1" hangingPunct="1" latinLnBrk="0" marL="0" rtl="0"/>
            <a:r>
              <a:rPr kumimoji="0" lang="en-US" smtClean="0">
                <a:solidFill>
                  <a:schemeClr val="lt1"/>
                </a:solidFill>
                <a:uFillTx/>
                <a:latin typeface="+mn-lt"/>
                <a:ea typeface="+mn-ea"/>
                <a:cs typeface="+mn-cs"/>
              </a:rPr>
              <a:t>Click icon to add picture</a:t>
            </a:r>
            <a:endParaRPr dirty="0" kumimoji="0" lang="en-US">
              <a:solidFill>
                <a:schemeClr val="lt1"/>
              </a:solidFill>
              <a:uFillTx/>
              <a:latin typeface="+mn-lt"/>
              <a:ea typeface="+mn-ea"/>
              <a:cs typeface="+mn-cs"/>
            </a:endParaRPr>
          </a:p>
        </p:txBody>
      </p:sp>
      <p:sp>
        <p:nvSpPr>
          <p:cNvPr xmlns:c="http://schemas.openxmlformats.org/drawingml/2006/chart" xmlns:pic="http://schemas.openxmlformats.org/drawingml/2006/picture" xmlns:dgm="http://schemas.openxmlformats.org/drawingml/2006/diagram" id="4" name="Text Placeholder 3"/>
          <p:cNvSpPr xmlns:c="http://schemas.openxmlformats.org/drawingml/2006/chart" xmlns:pic="http://schemas.openxmlformats.org/drawingml/2006/picture" xmlns:dgm="http://schemas.openxmlformats.org/drawingml/2006/diagram">
            <a:spLocks noGrp="1"/>
          </p:cNvSpPr>
          <p:nvPr>
            <p:ph idx="2" sz="half" type="body"/>
          </p:nvPr>
        </p:nvSpPr>
        <p:spPr xmlns:c="http://schemas.openxmlformats.org/drawingml/2006/chart" xmlns:pic="http://schemas.openxmlformats.org/drawingml/2006/picture" xmlns:dgm="http://schemas.openxmlformats.org/drawingml/2006/diagram">
          <a:xfrm>
            <a:off x="1828800" y="1166787"/>
            <a:ext cx="5486400" cy="530352"/>
          </a:xfrm>
        </p:spPr>
        <p:txBody xmlns:c="http://schemas.openxmlformats.org/drawingml/2006/chart" xmlns:pic="http://schemas.openxmlformats.org/drawingml/2006/picture" xmlns:dgm="http://schemas.openxmlformats.org/drawingml/2006/diagram">
          <a:bodyPr anchor="t" lIns="45720" rIns="45720" tIns="45720"/>
          <a:lstStyle>
            <a:lvl1pPr algn="ctr" indent="0" marL="0">
              <a:buNone/>
              <a:defRPr sz="1400">
                <a:uFillTx/>
              </a:defRPr>
            </a:lvl1pPr>
            <a:lvl2pPr>
              <a:defRPr sz="1200">
                <a:uFillTx/>
              </a:defRPr>
            </a:lvl2pPr>
            <a:lvl3pPr>
              <a:defRPr sz="1000">
                <a:uFillTx/>
              </a:defRPr>
            </a:lvl3pPr>
            <a:lvl4pPr>
              <a:defRPr sz="900">
                <a:uFillTx/>
              </a:defRPr>
            </a:lvl4pPr>
            <a:lvl5pPr>
              <a:defRPr sz="9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Masters/_rels/slideMaster1.xml.rels><?xml version="1.0" standalone="yes" ?><Relationships xmlns="http://schemas.openxmlformats.org/package/2006/relationships"><Relationship Id="rId1" Target="../media/image2.jpeg" Type="http://schemas.openxmlformats.org/officeDocument/2006/relationships/image"></Relationship><Relationship Id="rId2" Target="../slideLayouts/slideLayout1.xml" Type="http://schemas.openxmlformats.org/officeDocument/2006/relationships/slideLayout"></Relationship><Relationship Id="rId3" Target="../slideLayouts/slideLayout2.xml" Type="http://schemas.openxmlformats.org/officeDocument/2006/relationships/slideLayout"></Relationship><Relationship Id="rId4" Target="../slideLayouts/slideLayout3.xml" Type="http://schemas.openxmlformats.org/officeDocument/2006/relationships/slideLayout"></Relationship><Relationship Id="rId5" Target="../slideLayouts/slideLayout4.xml" Type="http://schemas.openxmlformats.org/officeDocument/2006/relationships/slideLayout"></Relationship><Relationship Id="rId6" Target="../slideLayouts/slideLayout5.xml" Type="http://schemas.openxmlformats.org/officeDocument/2006/relationships/slideLayout"></Relationship><Relationship Id="rId7" Target="../slideLayouts/slideLayout6.xml" Type="http://schemas.openxmlformats.org/officeDocument/2006/relationships/slideLayout"></Relationship><Relationship Id="rId8" Target="../slideLayouts/slideLayout7.xml" Type="http://schemas.openxmlformats.org/officeDocument/2006/relationships/slideLayout"></Relationship><Relationship Id="rId9" Target="../slideLayouts/slideLayout8.xml" Type="http://schemas.openxmlformats.org/officeDocument/2006/relationships/slideLayout"></Relationship><Relationship Id="rId10" Target="../slideLayouts/slideLayout9.xml" Type="http://schemas.openxmlformats.org/officeDocument/2006/relationships/slideLayout"></Relationship><Relationship Id="rId11" Target="../slideLayouts/slideLayout10.xml" Type="http://schemas.openxmlformats.org/officeDocument/2006/relationships/slideLayout"></Relationship><Relationship Id="rId12" Target="../slideLayouts/slideLayout11.xml" Type="http://schemas.openxmlformats.org/officeDocument/2006/relationships/slideLayout"></Relationship><Relationship Id="rId13" Target="../theme/theme1.xml" Type="http://schemas.openxmlformats.org/officeDocument/2006/relationships/theme"></Relationship></Relationships>
</file>

<file path=ppt/slideMasters/slideMaster1.xml><?xml version="1.0" encoding="utf-8"?>
<p:sldMaster xmlns:a="http://schemas.openxmlformats.org/drawingml/2006/main" xmlns:p="http://schemas.openxmlformats.org/presentationml/2006/main" xmlns:s="http://schemas.openxmlformats.org/officeDocument/2006/sharedTypes" xmlns:r="http://schemas.openxmlformats.org/officeDocument/2006/relationships">
  <p:cSld>
    <p:bg>
      <p:bgPr>
        <a:blipFill xmlns:c="http://schemas.openxmlformats.org/drawingml/2006/chart" xmlns:pic="http://schemas.openxmlformats.org/drawingml/2006/picture" xmlns:dgm="http://schemas.openxmlformats.org/drawingml/2006/diagram" dpi="0" rotWithShape="1">
          <a:blip r:embed="rId1">
            <a:duotone>
              <a:schemeClr val="bg2">
                <a:shade val="3000"/>
                <a:satMod val="110000"/>
              </a:schemeClr>
              <a:schemeClr val="bg2">
                <a:tint val="60000"/>
                <a:satMod val="425000"/>
              </a:schemeClr>
            </a:duotone>
          </a:blip>
          <a:srcRect/>
          <a:stretch>
            <a:fillRect/>
          </a:stretch>
        </a:blipFill>
        <a:effectLst/>
      </p:bgPr>
    </p:bg>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2" name="Title Placeholder 2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4638"/>
            <a:ext cx="8229600" cy="1143000"/>
          </a:xfrm>
          <a:prstGeom prst="rect">
            <a:avLst/>
          </a:prstGeom>
        </p:spPr>
        <p:txBody xmlns:c="http://schemas.openxmlformats.org/drawingml/2006/chart" xmlns:pic="http://schemas.openxmlformats.org/drawingml/2006/picture" xmlns:dgm="http://schemas.openxmlformats.org/drawingml/2006/diagram">
          <a:bodyPr anchor="ctr" vert="horz">
            <a:normAutofit/>
            <a:scene3d>
              <a:camera prst="orthographicFront"/>
              <a:lightRig dir="t" rig="soft">
                <a:rot lat="0" lon="0" rev="16800000"/>
              </a:lightRig>
            </a:scene3d>
            <a:sp3d prstMaterial="softEdge">
              <a:bevelT h="38100" w="38100"/>
            </a:sp3d>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13" name="Text Placeholder 1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457200" y="1600200"/>
            <a:ext cx="8229600" cy="4709160"/>
          </a:xfrm>
          <a:prstGeom prst="rect">
            <a:avLst/>
          </a:prstGeom>
        </p:spPr>
        <p:txBody xmlns:c="http://schemas.openxmlformats.org/drawingml/2006/chart" xmlns:pic="http://schemas.openxmlformats.org/drawingml/2006/picture" xmlns:dgm="http://schemas.openxmlformats.org/drawingml/2006/diagram">
          <a:bodyPr vert="horz">
            <a:normAutofit/>
          </a:bodyPr>
          <a:lstStyle/>
          <a:p>
            <a:pPr eaLnBrk="1" hangingPunct="1" latinLnBrk="0" lvl="0"/>
            <a:r>
              <a:rPr kumimoji="0" lang="en-US" smtClean="0">
                <a:uFillTx/>
              </a:rPr>
              <a:t>Click to edit Master text styles</a:t>
            </a:r>
          </a:p>
          <a:p>
            <a:pPr eaLnBrk="1" hangingPunct="1" latinLnBrk="0" lvl="1"/>
            <a:r>
              <a:rPr kumimoji="0" lang="en-US" smtClean="0">
                <a:uFillTx/>
              </a:rPr>
              <a:t>Second level</a:t>
            </a:r>
          </a:p>
          <a:p>
            <a:pPr eaLnBrk="1" hangingPunct="1" latinLnBrk="0" lvl="2"/>
            <a:r>
              <a:rPr kumimoji="0" lang="en-US" smtClean="0">
                <a:uFillTx/>
              </a:rPr>
              <a:t>Third level</a:t>
            </a:r>
          </a:p>
          <a:p>
            <a:pPr eaLnBrk="1" hangingPunct="1" latinLnBrk="0" lvl="3"/>
            <a:r>
              <a:rPr kumimoji="0" lang="en-US" smtClean="0">
                <a:uFillTx/>
              </a:rPr>
              <a:t>Fourth level</a:t>
            </a:r>
          </a:p>
          <a:p>
            <a:pPr eaLnBrk="1" hangingPunct="1" latinLnBrk="0" lvl="4"/>
            <a:r>
              <a:rPr kumimoji="0"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14" name="Date Placeholder 13"/>
          <p:cNvSpPr xmlns:c="http://schemas.openxmlformats.org/drawingml/2006/chart" xmlns:pic="http://schemas.openxmlformats.org/drawingml/2006/picture" xmlns:dgm="http://schemas.openxmlformats.org/drawingml/2006/diagram">
            <a:spLocks noGrp="1"/>
          </p:cNvSpPr>
          <p:nvPr>
            <p:ph idx="2" sz="half" type="dt"/>
          </p:nvPr>
        </p:nvSpPr>
        <p:spPr xmlns:c="http://schemas.openxmlformats.org/drawingml/2006/chart" xmlns:pic="http://schemas.openxmlformats.org/drawingml/2006/picture" xmlns:dgm="http://schemas.openxmlformats.org/drawingml/2006/diagram">
          <a:xfrm>
            <a:off x="457200" y="6416675"/>
            <a:ext cx="2133600" cy="365125"/>
          </a:xfrm>
          <a:prstGeom prst="rect">
            <a:avLst/>
          </a:prstGeom>
        </p:spPr>
        <p:txBody xmlns:c="http://schemas.openxmlformats.org/drawingml/2006/chart" xmlns:pic="http://schemas.openxmlformats.org/drawingml/2006/picture" xmlns:dgm="http://schemas.openxmlformats.org/drawingml/2006/diagram">
          <a:bodyPr anchor="b" vert="horz"/>
          <a:lstStyle>
            <a:lvl1pPr algn="l" eaLnBrk="1" hangingPunct="1" latinLnBrk="0">
              <a:defRPr kumimoji="0" sz="1200">
                <a:solidFill>
                  <a:schemeClr val="tx1">
                    <a:shade val="50000"/>
                  </a:schemeClr>
                </a:solidFill>
                <a:uFillTx/>
              </a:defRPr>
            </a:lvl1pPr>
          </a:lstStyle>
          <a:p>
            <a:fld id="{891CAED4-57F4-4806-B9D0-700433694A50}" type="datetimeFigureOut">
              <a:rPr lang="en-US" smtClean="0">
                <a:uFillTx/>
              </a:rPr>
              <a:t>9/21/2013</a:t>
            </a:fld>
            <a:endParaRPr lang="en-US">
              <a:uFillTx/>
            </a:endParaRPr>
          </a:p>
        </p:txBody>
      </p:sp>
      <p:sp>
        <p:nvSpPr>
          <p:cNvPr xmlns:c="http://schemas.openxmlformats.org/drawingml/2006/chart" xmlns:pic="http://schemas.openxmlformats.org/drawingml/2006/picture" xmlns:dgm="http://schemas.openxmlformats.org/drawingml/2006/diagram" id="3" name="Footer Placeholder 2"/>
          <p:cNvSpPr xmlns:c="http://schemas.openxmlformats.org/drawingml/2006/chart" xmlns:pic="http://schemas.openxmlformats.org/drawingml/2006/picture" xmlns:dgm="http://schemas.openxmlformats.org/drawingml/2006/diagram">
            <a:spLocks noGrp="1"/>
          </p:cNvSpPr>
          <p:nvPr>
            <p:ph idx="3" sz="quarter" type="ftr"/>
          </p:nvPr>
        </p:nvSpPr>
        <p:spPr xmlns:c="http://schemas.openxmlformats.org/drawingml/2006/chart" xmlns:pic="http://schemas.openxmlformats.org/drawingml/2006/picture" xmlns:dgm="http://schemas.openxmlformats.org/drawingml/2006/diagram">
          <a:xfrm>
            <a:off x="3124200" y="6416675"/>
            <a:ext cx="2895600" cy="365125"/>
          </a:xfrm>
          <a:prstGeom prst="rect">
            <a:avLst/>
          </a:prstGeom>
        </p:spPr>
        <p:txBody xmlns:c="http://schemas.openxmlformats.org/drawingml/2006/chart" xmlns:pic="http://schemas.openxmlformats.org/drawingml/2006/picture" xmlns:dgm="http://schemas.openxmlformats.org/drawingml/2006/diagram">
          <a:bodyPr anchor="b" vert="horz"/>
          <a:lstStyle>
            <a:lvl1pPr algn="ctr" eaLnBrk="1" hangingPunct="1" latinLnBrk="0">
              <a:defRPr kumimoji="0" sz="1200">
                <a:solidFill>
                  <a:schemeClr val="tx1">
                    <a:shade val="50000"/>
                  </a:schemeClr>
                </a:solidFill>
                <a:uFillTx/>
              </a:defRPr>
            </a:lvl1pPr>
          </a:lstStyle>
          <a:p>
            <a:endParaRPr lang="en-US">
              <a:uFillTx/>
            </a:endParaRPr>
          </a:p>
        </p:txBody>
      </p:sp>
      <p:sp>
        <p:nvSpPr>
          <p:cNvPr xmlns:c="http://schemas.openxmlformats.org/drawingml/2006/chart" xmlns:pic="http://schemas.openxmlformats.org/drawingml/2006/picture" xmlns:dgm="http://schemas.openxmlformats.org/drawingml/2006/diagram" id="23" name="Slide Number Placeholder 22"/>
          <p:cNvSpPr xmlns:c="http://schemas.openxmlformats.org/drawingml/2006/chart" xmlns:pic="http://schemas.openxmlformats.org/drawingml/2006/picture" xmlns:dgm="http://schemas.openxmlformats.org/drawingml/2006/diagram">
            <a:spLocks noGrp="1"/>
          </p:cNvSpPr>
          <p:nvPr>
            <p:ph idx="4" sz="quarter" type="sldNum"/>
          </p:nvPr>
        </p:nvSpPr>
        <p:spPr xmlns:c="http://schemas.openxmlformats.org/drawingml/2006/chart" xmlns:pic="http://schemas.openxmlformats.org/drawingml/2006/picture" xmlns:dgm="http://schemas.openxmlformats.org/drawingml/2006/diagram">
          <a:xfrm>
            <a:off x="7924800" y="6416675"/>
            <a:ext cx="762000" cy="365125"/>
          </a:xfrm>
          <a:prstGeom prst="rect">
            <a:avLst/>
          </a:prstGeom>
        </p:spPr>
        <p:txBody xmlns:c="http://schemas.openxmlformats.org/drawingml/2006/chart" xmlns:pic="http://schemas.openxmlformats.org/drawingml/2006/picture" xmlns:dgm="http://schemas.openxmlformats.org/drawingml/2006/diagram">
          <a:bodyPr anchor="b" lIns="0" rIns="0" vert="horz"/>
          <a:lstStyle>
            <a:lvl1pPr algn="r" eaLnBrk="1" hangingPunct="1" latinLnBrk="0">
              <a:defRPr kumimoji="0" sz="1200">
                <a:solidFill>
                  <a:schemeClr val="tx1">
                    <a:shade val="50000"/>
                  </a:schemeClr>
                </a:solidFill>
                <a:uFillTx/>
              </a:defRPr>
            </a:lvl1pPr>
          </a:lstStyle>
          <a:p>
            <a:fld id="{4030940E-6C88-4AAB-AE90-F4FB702D3806}" type="slidenum">
              <a:rPr lang="en-US" smtClean="0">
                <a:uFillTx/>
              </a:rPr>
              <a:t>‹#›</a:t>
            </a:fld>
            <a:endParaRPr lang="en-US">
              <a:uFillTx/>
            </a:endParaRPr>
          </a:p>
        </p:txBody>
      </p:sp>
    </p:spTree>
  </p:cSld>
  <p:clrMap xmlns:c="http://schemas.openxmlformats.org/drawingml/2006/chart" xmlns:pic="http://schemas.openxmlformats.org/drawingml/2006/picture" xmlns:dgm="http://schemas.openxmlformats.org/drawingml/2006/diagram" accent1="accent1" accent2="accent2" accent3="accent3" accent4="accent4" accent5="accent5" accent6="accent6" bg1="dk1" bg2="dk2" folHlink="folHlink" hlink="hlink" tx1="lt1" tx2="lt2"/>
  <p:sldLayoutIdLst>
    <p:sldLayoutId r:id="rId2" id="2147483661"/>
    <p:sldLayoutId r:id="rId3" id="2147483662"/>
    <p:sldLayoutId r:id="rId4" id="2147483663"/>
    <p:sldLayoutId r:id="rId5" id="2147483664"/>
    <p:sldLayoutId r:id="rId6" id="2147483665"/>
    <p:sldLayoutId r:id="rId7" id="2147483666"/>
    <p:sldLayoutId r:id="rId8" id="2147483667"/>
    <p:sldLayoutId r:id="rId9" id="2147483668"/>
    <p:sldLayoutId r:id="rId10" id="2147483669"/>
    <p:sldLayoutId r:id="rId11" id="2147483670"/>
    <p:sldLayoutId r:id="rId12" id="2147483671"/>
  </p:sldLayoutIdLst>
  <p:txStyles>
    <p:titleStyle xmlns:c="http://schemas.openxmlformats.org/drawingml/2006/chart" xmlns:pic="http://schemas.openxmlformats.org/drawingml/2006/picture" xmlns:dgm="http://schemas.openxmlformats.org/drawingml/2006/diagram">
      <a:lvl1pPr algn="ctr" eaLnBrk="1" hangingPunct="1" latinLnBrk="0" rtl="0">
        <a:spcBef>
          <a:spcPct val="0"/>
        </a:spcBef>
        <a:buNone/>
        <a:defRPr b="1" baseline="0" cap="none" kern="1200" kumimoji="0" sz="41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algn="tl" blurRad="114300" dir="2700000" dist="101600" rotWithShape="0">
              <a:srgbClr val="000000">
                <a:alpha val="40000"/>
              </a:srgbClr>
            </a:outerShdw>
          </a:effectLst>
          <a:uFillTx/>
          <a:latin typeface="+mj-lt"/>
          <a:ea typeface="+mj-ea"/>
          <a:cs typeface="+mj-cs"/>
        </a:defRPr>
      </a:lvl1pPr>
    </p:titleStyle>
    <p:bodyStyle xmlns:c="http://schemas.openxmlformats.org/drawingml/2006/chart" xmlns:pic="http://schemas.openxmlformats.org/drawingml/2006/picture" xmlns:dgm="http://schemas.openxmlformats.org/drawingml/2006/diagram">
      <a:lvl1pPr algn="l" eaLnBrk="1" hangingPunct="1" indent="-411480" latinLnBrk="0" marL="548640" rtl="0">
        <a:spcBef>
          <a:spcPct val="20000"/>
        </a:spcBef>
        <a:buClr>
          <a:schemeClr val="tx1">
            <a:shade val="95000"/>
          </a:schemeClr>
        </a:buClr>
        <a:buSzPct val="65000"/>
        <a:buFont typeface="Wingdings 2"/>
        <a:buChar char=""/>
        <a:defRPr kern="1200" kumimoji="0" sz="2800">
          <a:solidFill>
            <a:schemeClr val="tx1"/>
          </a:solidFill>
          <a:uFillTx/>
          <a:latin typeface="+mn-lt"/>
          <a:ea typeface="+mn-ea"/>
          <a:cs typeface="+mn-cs"/>
        </a:defRPr>
      </a:lvl1pPr>
      <a:lvl2pPr algn="l" eaLnBrk="1" hangingPunct="1" indent="-283464" latinLnBrk="0" marL="868680" rtl="0">
        <a:spcBef>
          <a:spcPct val="20000"/>
        </a:spcBef>
        <a:buClr>
          <a:schemeClr val="tx1"/>
        </a:buClr>
        <a:buSzPct val="80000"/>
        <a:buFont typeface="Wingdings 2"/>
        <a:buChar char=""/>
        <a:defRPr kern="1200" kumimoji="0" sz="2400">
          <a:solidFill>
            <a:schemeClr val="tx1"/>
          </a:solidFill>
          <a:uFillTx/>
          <a:latin typeface="+mn-lt"/>
          <a:ea typeface="+mn-ea"/>
          <a:cs typeface="+mn-cs"/>
        </a:defRPr>
      </a:lvl2pPr>
      <a:lvl3pPr algn="l" eaLnBrk="1" hangingPunct="1" indent="-228600" latinLnBrk="0" marL="1133856" rtl="0">
        <a:spcBef>
          <a:spcPct val="20000"/>
        </a:spcBef>
        <a:buClr>
          <a:schemeClr val="tx1"/>
        </a:buClr>
        <a:buSzPct val="95000"/>
        <a:buFont typeface="Wingdings"/>
        <a:buChar char=""/>
        <a:defRPr kern="1200" kumimoji="0" sz="2200">
          <a:solidFill>
            <a:schemeClr val="tx1"/>
          </a:solidFill>
          <a:uFillTx/>
          <a:latin typeface="+mn-lt"/>
          <a:ea typeface="+mn-ea"/>
          <a:cs typeface="+mn-cs"/>
        </a:defRPr>
      </a:lvl3pPr>
      <a:lvl4pPr algn="l" eaLnBrk="1" hangingPunct="1" indent="-182880" latinLnBrk="0" marL="1353312" rtl="0">
        <a:spcBef>
          <a:spcPct val="20000"/>
        </a:spcBef>
        <a:buClr>
          <a:schemeClr val="tx1"/>
        </a:buClr>
        <a:buSzPct val="100000"/>
        <a:buFont typeface="Wingdings 3"/>
        <a:buChar char=""/>
        <a:defRPr kern="1200" kumimoji="0" sz="2000">
          <a:solidFill>
            <a:schemeClr val="tx1"/>
          </a:solidFill>
          <a:uFillTx/>
          <a:latin typeface="+mn-lt"/>
          <a:ea typeface="+mn-ea"/>
          <a:cs typeface="+mn-cs"/>
        </a:defRPr>
      </a:lvl4pPr>
      <a:lvl5pPr algn="l" eaLnBrk="1" hangingPunct="1" indent="-182880" latinLnBrk="0" marL="1545336" rtl="0">
        <a:spcBef>
          <a:spcPct val="20000"/>
        </a:spcBef>
        <a:buClr>
          <a:schemeClr val="tx1"/>
        </a:buClr>
        <a:buFont typeface="Wingdings 2"/>
        <a:buChar char=""/>
        <a:defRPr kern="1200" kumimoji="0" sz="2000">
          <a:solidFill>
            <a:schemeClr val="tx1"/>
          </a:solidFill>
          <a:uFillTx/>
          <a:latin typeface="+mn-lt"/>
          <a:ea typeface="+mn-ea"/>
          <a:cs typeface="+mn-cs"/>
        </a:defRPr>
      </a:lvl5pPr>
      <a:lvl6pPr algn="l" eaLnBrk="1" hangingPunct="1" indent="-182880" latinLnBrk="0" marL="1764792" rtl="0">
        <a:spcBef>
          <a:spcPct val="20000"/>
        </a:spcBef>
        <a:buClr>
          <a:schemeClr val="tx1"/>
        </a:buClr>
        <a:buFont typeface="Wingdings 3"/>
        <a:buChar char=""/>
        <a:defRPr kern="1200" kumimoji="0" sz="1800">
          <a:solidFill>
            <a:schemeClr val="tx1"/>
          </a:solidFill>
          <a:uFillTx/>
          <a:latin typeface="+mn-lt"/>
          <a:ea typeface="+mn-ea"/>
          <a:cs typeface="+mn-cs"/>
        </a:defRPr>
      </a:lvl6pPr>
      <a:lvl7pPr algn="l" eaLnBrk="1" hangingPunct="1" indent="-182880" latinLnBrk="0" marL="1965960" rtl="0">
        <a:spcBef>
          <a:spcPct val="20000"/>
        </a:spcBef>
        <a:buClr>
          <a:schemeClr val="tx1"/>
        </a:buClr>
        <a:buFont typeface="Wingdings 2"/>
        <a:buChar char=""/>
        <a:defRPr kern="1200" kumimoji="0" sz="1600">
          <a:solidFill>
            <a:schemeClr val="tx1"/>
          </a:solidFill>
          <a:uFillTx/>
          <a:latin typeface="+mn-lt"/>
          <a:ea typeface="+mn-ea"/>
          <a:cs typeface="+mn-cs"/>
        </a:defRPr>
      </a:lvl7pPr>
      <a:lvl8pPr algn="l" eaLnBrk="1" hangingPunct="1" indent="-182880" latinLnBrk="0" marL="2167128" rtl="0">
        <a:spcBef>
          <a:spcPct val="20000"/>
        </a:spcBef>
        <a:buClr>
          <a:schemeClr val="tx1"/>
        </a:buClr>
        <a:buFont typeface="Wingdings 2"/>
        <a:buChar char=""/>
        <a:defRPr kern="1200" kumimoji="0" sz="1400">
          <a:solidFill>
            <a:schemeClr val="tx1"/>
          </a:solidFill>
          <a:uFillTx/>
          <a:latin typeface="+mn-lt"/>
          <a:ea typeface="+mn-ea"/>
          <a:cs typeface="+mn-cs"/>
        </a:defRPr>
      </a:lvl8pPr>
      <a:lvl9pPr algn="l" eaLnBrk="1" hangingPunct="1" indent="-182880" latinLnBrk="0" marL="2368296" rtl="0">
        <a:spcBef>
          <a:spcPct val="20000"/>
        </a:spcBef>
        <a:buClr>
          <a:schemeClr val="tx1"/>
        </a:buClr>
        <a:buFont typeface="Wingdings 2"/>
        <a:buChar char=""/>
        <a:defRPr baseline="0" kern="1200" kumimoji="0" sz="1400">
          <a:solidFill>
            <a:schemeClr val="tx1"/>
          </a:solidFill>
          <a:uFillTx/>
          <a:latin typeface="+mn-lt"/>
          <a:ea typeface="+mn-ea"/>
          <a:cs typeface="+mn-cs"/>
        </a:defRPr>
      </a:lvl9pPr>
    </p:bodyStyle>
    <p:otherStyle xmlns:c="http://schemas.openxmlformats.org/drawingml/2006/chart" xmlns:pic="http://schemas.openxmlformats.org/drawingml/2006/picture" xmlns:dgm="http://schemas.openxmlformats.org/drawingml/2006/diagram">
      <a:lvl1pPr algn="l" eaLnBrk="1" hangingPunct="1" latinLnBrk="0" marL="0" rtl="0">
        <a:defRPr kern="1200" kumimoji="0">
          <a:solidFill>
            <a:schemeClr val="tx1"/>
          </a:solidFill>
          <a:uFillTx/>
          <a:latin typeface="+mn-lt"/>
          <a:ea typeface="+mn-ea"/>
          <a:cs typeface="+mn-cs"/>
        </a:defRPr>
      </a:lvl1pPr>
      <a:lvl2pPr algn="l" eaLnBrk="1" hangingPunct="1" latinLnBrk="0" marL="457200" rtl="0">
        <a:defRPr kern="1200" kumimoji="0">
          <a:solidFill>
            <a:schemeClr val="tx1"/>
          </a:solidFill>
          <a:uFillTx/>
          <a:latin typeface="+mn-lt"/>
          <a:ea typeface="+mn-ea"/>
          <a:cs typeface="+mn-cs"/>
        </a:defRPr>
      </a:lvl2pPr>
      <a:lvl3pPr algn="l" eaLnBrk="1" hangingPunct="1" latinLnBrk="0" marL="914400" rtl="0">
        <a:defRPr kern="1200" kumimoji="0">
          <a:solidFill>
            <a:schemeClr val="tx1"/>
          </a:solidFill>
          <a:uFillTx/>
          <a:latin typeface="+mn-lt"/>
          <a:ea typeface="+mn-ea"/>
          <a:cs typeface="+mn-cs"/>
        </a:defRPr>
      </a:lvl3pPr>
      <a:lvl4pPr algn="l" eaLnBrk="1" hangingPunct="1" latinLnBrk="0" marL="1371600" rtl="0">
        <a:defRPr kern="1200" kumimoji="0">
          <a:solidFill>
            <a:schemeClr val="tx1"/>
          </a:solidFill>
          <a:uFillTx/>
          <a:latin typeface="+mn-lt"/>
          <a:ea typeface="+mn-ea"/>
          <a:cs typeface="+mn-cs"/>
        </a:defRPr>
      </a:lvl4pPr>
      <a:lvl5pPr algn="l" eaLnBrk="1" hangingPunct="1" latinLnBrk="0" marL="1828800" rtl="0">
        <a:defRPr kern="1200" kumimoji="0">
          <a:solidFill>
            <a:schemeClr val="tx1"/>
          </a:solidFill>
          <a:uFillTx/>
          <a:latin typeface="+mn-lt"/>
          <a:ea typeface="+mn-ea"/>
          <a:cs typeface="+mn-cs"/>
        </a:defRPr>
      </a:lvl5pPr>
      <a:lvl6pPr algn="l" eaLnBrk="1" hangingPunct="1" latinLnBrk="0" marL="2286000" rtl="0">
        <a:defRPr kern="1200" kumimoji="0">
          <a:solidFill>
            <a:schemeClr val="tx1"/>
          </a:solidFill>
          <a:uFillTx/>
          <a:latin typeface="+mn-lt"/>
          <a:ea typeface="+mn-ea"/>
          <a:cs typeface="+mn-cs"/>
        </a:defRPr>
      </a:lvl6pPr>
      <a:lvl7pPr algn="l" eaLnBrk="1" hangingPunct="1" latinLnBrk="0" marL="2743200" rtl="0">
        <a:defRPr kern="1200" kumimoji="0">
          <a:solidFill>
            <a:schemeClr val="tx1"/>
          </a:solidFill>
          <a:uFillTx/>
          <a:latin typeface="+mn-lt"/>
          <a:ea typeface="+mn-ea"/>
          <a:cs typeface="+mn-cs"/>
        </a:defRPr>
      </a:lvl7pPr>
      <a:lvl8pPr algn="l" eaLnBrk="1" hangingPunct="1" latinLnBrk="0" marL="3200400" rtl="0">
        <a:defRPr kern="1200" kumimoji="0">
          <a:solidFill>
            <a:schemeClr val="tx1"/>
          </a:solidFill>
          <a:uFillTx/>
          <a:latin typeface="+mn-lt"/>
          <a:ea typeface="+mn-ea"/>
          <a:cs typeface="+mn-cs"/>
        </a:defRPr>
      </a:lvl8pPr>
      <a:lvl9pPr algn="l" eaLnBrk="1" hangingPunct="1" latinLnBrk="0" marL="3657600" rtl="0">
        <a:defRPr kern="1200" kumimoji="0">
          <a:solidFill>
            <a:schemeClr val="tx1"/>
          </a:solidFill>
          <a:uFillTx/>
          <a:latin typeface="+mn-lt"/>
          <a:ea typeface="+mn-ea"/>
          <a:cs typeface="+mn-cs"/>
        </a:defRPr>
      </a:lvl9pPr>
    </p:otherStyle>
  </p:txStyles>
</p:sldMaster>
</file>

<file path=ppt/slides/_rels/slide1.xml.rels><?xml version="1.0" standalone="yes" ?><Relationships xmlns="http://schemas.openxmlformats.org/package/2006/relationships"><Relationship Id="rId1" Target="../slideLayouts/slideLayout1.xml" Type="http://schemas.openxmlformats.org/officeDocument/2006/relationships/slideLayout"></Relationship><Relationship Id="rId2" Target="../media/image3.png" Type="http://schemas.openxmlformats.org/officeDocument/2006/relationships/image"></Relationship></Relationships>
</file>

<file path=ppt/slides/_rels/slide10.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2.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4.png" Type="http://schemas.openxmlformats.org/officeDocument/2006/relationships/image"></Relationship></Relationships>
</file>

<file path=ppt/slides/_rels/slide3.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4.png" Type="http://schemas.openxmlformats.org/officeDocument/2006/relationships/image"></Relationship></Relationships>
</file>

<file path=ppt/slides/_rels/slide4.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4.png" Type="http://schemas.openxmlformats.org/officeDocument/2006/relationships/image"></Relationship></Relationships>
</file>

<file path=ppt/slides/_rels/slide5.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4.png" Type="http://schemas.openxmlformats.org/officeDocument/2006/relationships/image"></Relationship></Relationships>
</file>

<file path=ppt/slides/_rels/slide6.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7.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8.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4.png" Type="http://schemas.openxmlformats.org/officeDocument/2006/relationships/image"></Relationship></Relationships>
</file>

<file path=ppt/slides/_rels/slide9.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slide1.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1026"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304800" y="0"/>
            <a:ext cx="8889707" cy="6172200"/>
          </a:xfrm>
          <a:prstGeom prst="rect">
            <a:avLst/>
          </a:prstGeom>
          <a:noFill/>
        </p:spPr>
      </p:pic>
      <p:sp>
        <p:nvSpPr>
          <p:cNvPr xmlns:c="http://schemas.openxmlformats.org/drawingml/2006/chart" xmlns:pic="http://schemas.openxmlformats.org/drawingml/2006/picture" xmlns:dgm="http://schemas.openxmlformats.org/drawingml/2006/diagram" id="3" name="Title 1"/>
          <p:cNvSpPr xmlns:c="http://schemas.openxmlformats.org/drawingml/2006/chart" xmlns:pic="http://schemas.openxmlformats.org/drawingml/2006/picture" xmlns:dgm="http://schemas.openxmlformats.org/drawingml/2006/diagram" txBox="1">
            <a:spLocks/>
          </p:cNvSpPr>
          <p:nvPr/>
        </p:nvSpPr>
        <p:spPr xmlns:c="http://schemas.openxmlformats.org/drawingml/2006/chart" xmlns:pic="http://schemas.openxmlformats.org/drawingml/2006/picture" xmlns:dgm="http://schemas.openxmlformats.org/drawingml/2006/diagram">
          <a:xfrm>
            <a:off x="381000" y="4800600"/>
            <a:ext cx="8229600" cy="1143000"/>
          </a:xfrm>
          <a:prstGeom prst="rect">
            <a:avLst/>
          </a:prstGeom>
        </p:spPr>
        <p:txBody xmlns:c="http://schemas.openxmlformats.org/drawingml/2006/chart" xmlns:pic="http://schemas.openxmlformats.org/drawingml/2006/picture" xmlns:dgm="http://schemas.openxmlformats.org/drawingml/2006/diagram">
          <a:bodyPr anchor="b" bIns="0" lIns="45720" rIns="45720" tIns="0" vert="horz">
            <a:normAutofit/>
            <a:scene3d>
              <a:camera prst="orthographicFront"/>
              <a:lightRig dir="t" rig="soft">
                <a:rot lat="0" lon="0" rev="17220000"/>
              </a:lightRig>
            </a:scene3d>
            <a:sp3d prstMaterial="softEdge">
              <a:bevelT h="38100" w="38100"/>
            </a:sp3d>
          </a:bodyPr>
          <a:lstStyle>
            <a:lvl1pPr algn="ctr" eaLnBrk="1" hangingPunct="1" latinLnBrk="0" rtl="0">
              <a:spcBef>
                <a:spcPct val="0"/>
              </a:spcBef>
              <a:buNone/>
              <a:defRPr b="1" baseline="0" cap="all" kern="1200" kumimoji="0" sz="48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algn="tl" blurRad="127000" dir="2700000" dist="200000" rotWithShape="0">
                    <a:srgbClr val="000000">
                      <a:alpha val="30000"/>
                    </a:srgbClr>
                  </a:outerShdw>
                </a:effectLst>
                <a:uFillTx/>
                <a:latin typeface="+mj-lt"/>
                <a:ea typeface="+mj-ea"/>
                <a:cs typeface="+mj-cs"/>
              </a:defRPr>
            </a:lvl1pPr>
          </a:lstStyle>
          <a:p>
            <a:r>
              <a:rPr cap="none" dirty="0" lang="en-US" smtClean="0">
                <a:uFillTx/>
              </a:rPr>
              <a:t>What Is Your Barabbas?</a:t>
            </a:r>
            <a:endParaRPr cap="none" dirty="0" lang="en-US">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10.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76200" y="914400"/>
            <a:ext cx="8915400" cy="5486400"/>
          </a:xfrm>
        </p:spPr>
        <p:txBody xmlns:c="http://schemas.openxmlformats.org/drawingml/2006/chart" xmlns:pic="http://schemas.openxmlformats.org/drawingml/2006/picture" xmlns:dgm="http://schemas.openxmlformats.org/drawingml/2006/diagram">
          <a:bodyPr>
            <a:noAutofit/>
          </a:bodyPr>
          <a:lstStyle/>
          <a:p>
            <a:pPr indent="0" lvl="3" marL="0">
              <a:buNone/>
            </a:pPr>
            <a:r>
              <a:rPr b="1" dirty="0" lang="en-US" smtClean="0" sz="3000">
                <a:uFillTx/>
                <a:latin typeface="+mj-lt"/>
              </a:rPr>
              <a:t>Questions to ask God</a:t>
            </a:r>
            <a:endParaRPr b="1" dirty="0" lang="en-US" smtClean="0" sz="3000">
              <a:uFillTx/>
              <a:latin typeface="+mj-lt"/>
            </a:endParaRPr>
          </a:p>
          <a:p>
            <a:pPr indent="-457200" lvl="2" marL="457200">
              <a:buFontTx/>
              <a:buChar char="-"/>
            </a:pPr>
            <a:r>
              <a:rPr dirty="0" lang="en-US" smtClean="0" sz="3200">
                <a:uFillTx/>
                <a:latin typeface="+mj-lt"/>
              </a:rPr>
              <a:t>Show me what I choose over Jesus.</a:t>
            </a:r>
          </a:p>
          <a:p>
            <a:pPr indent="-457200" lvl="2" marL="457200">
              <a:buFontTx/>
              <a:buChar char="-"/>
            </a:pPr>
            <a:r>
              <a:rPr dirty="0" lang="en-US" smtClean="0" sz="3200">
                <a:uFillTx/>
                <a:latin typeface="+mj-lt"/>
              </a:rPr>
              <a:t>Show me what I’m allowing to be my ‘Master’ </a:t>
            </a:r>
          </a:p>
          <a:p>
            <a:pPr indent="-457200" lvl="2" marL="457200">
              <a:buFontTx/>
              <a:buChar char="-"/>
            </a:pPr>
            <a:r>
              <a:rPr dirty="0" lang="en-US" smtClean="0" sz="3200">
                <a:uFillTx/>
                <a:latin typeface="+mj-lt"/>
              </a:rPr>
              <a:t>Show me who or what is my ‘Barabbas’</a:t>
            </a:r>
          </a:p>
          <a:p>
            <a:pPr indent="0" lvl="2" marL="0">
              <a:buNone/>
            </a:pPr>
            <a:endParaRPr dirty="0" lang="en-US" smtClean="0" sz="3200">
              <a:uFillTx/>
            </a:endParaRPr>
          </a:p>
          <a:p>
            <a:pPr algn="ctr" indent="0" lvl="2" marL="0">
              <a:buNone/>
            </a:pPr>
            <a:r>
              <a:rPr dirty="0" lang="en-US" smtClean="0" sz="3200">
                <a:uFillTx/>
                <a:latin typeface="+mj-lt"/>
              </a:rPr>
              <a:t>Repent and recommit your life to Jesus Christ</a:t>
            </a:r>
          </a:p>
          <a:p>
            <a:pPr indent="0" lvl="2" marL="0">
              <a:buNone/>
            </a:pPr>
            <a:endParaRPr dirty="0" lang="en-US" smtClean="0" sz="3200">
              <a:uFillTx/>
              <a:latin typeface="+mj-lt"/>
            </a:endParaRPr>
          </a:p>
        </p:txBody>
      </p:sp>
      <p:sp>
        <p:nvSpPr>
          <p:cNvPr xmlns:c="http://schemas.openxmlformats.org/drawingml/2006/chart" xmlns:pic="http://schemas.openxmlformats.org/drawingml/2006/picture" xmlns:dgm="http://schemas.openxmlformats.org/drawingml/2006/diagram" id="4"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60438"/>
          </a:xfrm>
        </p:spPr>
        <p:txBody xmlns:c="http://schemas.openxmlformats.org/drawingml/2006/chart" xmlns:pic="http://schemas.openxmlformats.org/drawingml/2006/picture" xmlns:dgm="http://schemas.openxmlformats.org/drawingml/2006/diagram">
          <a:bodyPr/>
          <a:lstStyle/>
          <a:p>
            <a:r>
              <a:rPr dirty="0" lang="en-US" smtClean="0">
                <a:uFillTx/>
              </a:rPr>
              <a:t>Response</a:t>
            </a:r>
            <a:endParaRPr dirty="0" lang="en-US" sz="2000">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animEffect filter="fade" transition="in">
                                      <p:cBhvr>
                                        <p:cTn dur="500" id="7"/>
                                        <p:tgtEl>
                                          <p:spTgt spid="3">
                                            <p:txEl>
                                              <p:pRg end="0" st="0"/>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1" st="1"/>
                                            </p:txEl>
                                          </p:spTgt>
                                        </p:tgtEl>
                                        <p:attrNameLst>
                                          <p:attrName>style.visibility</p:attrName>
                                        </p:attrNameLst>
                                      </p:cBhvr>
                                      <p:to>
                                        <p:strVal val="visible"/>
                                      </p:to>
                                    </p:set>
                                    <p:animEffect filter="fade" transition="in">
                                      <p:cBhvr>
                                        <p:cTn dur="500" id="12"/>
                                        <p:tgtEl>
                                          <p:spTgt spid="3">
                                            <p:txEl>
                                              <p:pRg end="1" st="1"/>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10" presetSubtype="0">
                                  <p:stCondLst>
                                    <p:cond delay="0"/>
                                  </p:stCondLst>
                                  <p:childTnLst>
                                    <p:set>
                                      <p:cBhvr>
                                        <p:cTn dur="1" fill="hold" id="16">
                                          <p:stCondLst>
                                            <p:cond delay="0"/>
                                          </p:stCondLst>
                                        </p:cTn>
                                        <p:tgtEl>
                                          <p:spTgt spid="3">
                                            <p:txEl>
                                              <p:pRg end="2" st="2"/>
                                            </p:txEl>
                                          </p:spTgt>
                                        </p:tgtEl>
                                        <p:attrNameLst>
                                          <p:attrName>style.visibility</p:attrName>
                                        </p:attrNameLst>
                                      </p:cBhvr>
                                      <p:to>
                                        <p:strVal val="visible"/>
                                      </p:to>
                                    </p:set>
                                    <p:animEffect filter="fade" transition="in">
                                      <p:cBhvr>
                                        <p:cTn dur="500" id="17"/>
                                        <p:tgtEl>
                                          <p:spTgt spid="3">
                                            <p:txEl>
                                              <p:pRg end="2" st="2"/>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10" presetSubtype="0">
                                  <p:stCondLst>
                                    <p:cond delay="0"/>
                                  </p:stCondLst>
                                  <p:childTnLst>
                                    <p:set>
                                      <p:cBhvr>
                                        <p:cTn dur="1" fill="hold" id="21">
                                          <p:stCondLst>
                                            <p:cond delay="0"/>
                                          </p:stCondLst>
                                        </p:cTn>
                                        <p:tgtEl>
                                          <p:spTgt spid="3">
                                            <p:txEl>
                                              <p:pRg end="3" st="3"/>
                                            </p:txEl>
                                          </p:spTgt>
                                        </p:tgtEl>
                                        <p:attrNameLst>
                                          <p:attrName>style.visibility</p:attrName>
                                        </p:attrNameLst>
                                      </p:cBhvr>
                                      <p:to>
                                        <p:strVal val="visible"/>
                                      </p:to>
                                    </p:set>
                                    <p:animEffect filter="fade" transition="in">
                                      <p:cBhvr>
                                        <p:cTn dur="500" id="22"/>
                                        <p:tgtEl>
                                          <p:spTgt spid="3">
                                            <p:txEl>
                                              <p:pRg end="3" st="3"/>
                                            </p:txEl>
                                          </p:spTgt>
                                        </p:tgtEl>
                                      </p:cBhvr>
                                    </p:animEffec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0"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animEffect filter="fade" transition="in">
                                      <p:cBhvr>
                                        <p:cTn dur="500" id="27"/>
                                        <p:tgtEl>
                                          <p:spTgt spid="3">
                                            <p:txEl>
                                              <p:pRg end="5" st="5"/>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cstate="print"/>
          <a:srcRect/>
          <a:stretch>
            <a:fillRect/>
          </a:stretch>
        </p:blipFill>
        <p:spPr xmlns:c="http://schemas.openxmlformats.org/drawingml/2006/chart" xmlns:pic="http://schemas.openxmlformats.org/drawingml/2006/picture" xmlns:dgm="http://schemas.openxmlformats.org/drawingml/2006/diagram" bwMode="auto">
          <a:xfrm>
            <a:off x="7696200" y="5852780"/>
            <a:ext cx="1447800" cy="1005220"/>
          </a:xfrm>
          <a:prstGeom prst="rect">
            <a:avLst/>
          </a:prstGeom>
          <a:noFill/>
        </p:spPr>
      </p:pic>
      <p:sp>
        <p:nvSpPr>
          <p:cNvPr xmlns:c="http://schemas.openxmlformats.org/drawingml/2006/chart" xmlns:pic="http://schemas.openxmlformats.org/drawingml/2006/picture" xmlns:dgm="http://schemas.openxmlformats.org/drawingml/2006/diagram" id="7" name="Content Placeholder 4"/>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295400" y="2514600"/>
            <a:ext cx="6629400" cy="1752600"/>
          </a:xfrm>
        </p:spPr>
        <p:txBody xmlns:c="http://schemas.openxmlformats.org/drawingml/2006/chart" xmlns:pic="http://schemas.openxmlformats.org/drawingml/2006/picture" xmlns:dgm="http://schemas.openxmlformats.org/drawingml/2006/diagram">
          <a:bodyPr>
            <a:noAutofit/>
          </a:bodyPr>
          <a:lstStyle/>
          <a:p>
            <a:pPr algn="ctr" indent="0" marL="0">
              <a:buNone/>
            </a:pPr>
            <a:r>
              <a:rPr b="1" dirty="0" lang="en-US" smtClean="0" sz="6600">
                <a:solidFill>
                  <a:schemeClr val="tx1"/>
                </a:solidFill>
                <a:effectLst>
                  <a:glow rad="63500">
                    <a:schemeClr val="bg2">
                      <a:lumMod val="90000"/>
                      <a:lumOff val="10000"/>
                    </a:schemeClr>
                  </a:glow>
                  <a:outerShdw algn="tl" blurRad="38100" dir="2700000" dist="63500">
                    <a:schemeClr val="bg1"/>
                  </a:outerShdw>
                </a:effectLst>
                <a:uFillTx/>
                <a:latin charset="0" pitchFamily="34" typeface="Calibri"/>
                <a:cs charset="0" pitchFamily="34" typeface="Calibri"/>
              </a:rPr>
              <a:t>Acts 3:13-26 </a:t>
            </a:r>
            <a:r>
              <a:rPr b="1" dirty="0" lang="en-US" smtClean="0">
                <a:solidFill>
                  <a:schemeClr val="tx1"/>
                </a:solidFill>
                <a:effectLst>
                  <a:glow rad="63500">
                    <a:schemeClr val="bg2">
                      <a:lumMod val="90000"/>
                      <a:lumOff val="10000"/>
                    </a:schemeClr>
                  </a:glow>
                  <a:outerShdw algn="tl" blurRad="38100" dir="2700000" dist="63500">
                    <a:schemeClr val="bg1"/>
                  </a:outerShdw>
                </a:effectLst>
                <a:uFillTx/>
                <a:latin charset="0" pitchFamily="34" typeface="Calibri"/>
                <a:cs charset="0" pitchFamily="34" typeface="Calibri"/>
              </a:rPr>
              <a:t>(NIV)</a:t>
            </a: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3.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60438"/>
          </a:xfrm>
        </p:spPr>
        <p:txBody xmlns:c="http://schemas.openxmlformats.org/drawingml/2006/chart" xmlns:pic="http://schemas.openxmlformats.org/drawingml/2006/picture" xmlns:dgm="http://schemas.openxmlformats.org/drawingml/2006/diagram">
          <a:bodyPr/>
          <a:lstStyle/>
          <a:p>
            <a:r>
              <a:rPr dirty="0" lang="en-US" smtClean="0">
                <a:uFillTx/>
              </a:rPr>
              <a:t>Acts 3:13b-14 </a:t>
            </a:r>
            <a:r>
              <a:rPr dirty="0" lang="en-US" smtClean="0" sz="2000">
                <a:uFillTx/>
              </a:rPr>
              <a:t>(NLT)</a:t>
            </a:r>
            <a:endParaRPr dirty="0" lang="en-US" sz="2000">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52400" y="1295400"/>
            <a:ext cx="8763000" cy="5257800"/>
          </a:xfrm>
        </p:spPr>
        <p:txBody xmlns:c="http://schemas.openxmlformats.org/drawingml/2006/chart" xmlns:pic="http://schemas.openxmlformats.org/drawingml/2006/picture" xmlns:dgm="http://schemas.openxmlformats.org/drawingml/2006/diagram">
          <a:bodyPr>
            <a:normAutofit/>
          </a:bodyPr>
          <a:lstStyle/>
          <a:p>
            <a:pPr indent="0" marL="137160">
              <a:buNone/>
            </a:pPr>
            <a:r>
              <a:rPr baseline="30000" dirty="0" lang="en-US" smtClean="0" sz="3200">
                <a:uFillTx/>
              </a:rPr>
              <a:t>13b </a:t>
            </a:r>
            <a:r>
              <a:rPr dirty="0" lang="en-US" smtClean="0" sz="3200">
                <a:uFillTx/>
                <a:latin typeface="+mj-lt"/>
              </a:rPr>
              <a:t>This </a:t>
            </a:r>
            <a:r>
              <a:rPr dirty="0" lang="en-US" sz="3200">
                <a:uFillTx/>
                <a:latin typeface="+mj-lt"/>
              </a:rPr>
              <a:t>is the same Jesus whom you handed over and rejected </a:t>
            </a:r>
            <a:r>
              <a:rPr dirty="0" lang="en-US" smtClean="0" sz="3200">
                <a:uFillTx/>
                <a:latin typeface="+mj-lt"/>
              </a:rPr>
              <a:t> before </a:t>
            </a:r>
            <a:r>
              <a:rPr dirty="0" lang="en-US" sz="3200">
                <a:uFillTx/>
                <a:latin typeface="+mj-lt"/>
              </a:rPr>
              <a:t>Pilate, despite Pilate’s decision to release him. </a:t>
            </a:r>
            <a:r>
              <a:rPr baseline="30000" dirty="0" lang="en-US" sz="3200">
                <a:uFillTx/>
                <a:latin typeface="+mj-lt"/>
              </a:rPr>
              <a:t>14 </a:t>
            </a:r>
            <a:r>
              <a:rPr dirty="0" lang="en-US" sz="3200">
                <a:uFillTx/>
                <a:latin typeface="+mj-lt"/>
              </a:rPr>
              <a:t>You </a:t>
            </a:r>
            <a:r>
              <a:rPr dirty="0" lang="en-US" smtClean="0" sz="3200">
                <a:uFillTx/>
                <a:latin typeface="+mj-lt"/>
              </a:rPr>
              <a:t>rejected </a:t>
            </a:r>
            <a:r>
              <a:rPr dirty="0" lang="en-US" smtClean="0" sz="3200">
                <a:uFillTx/>
                <a:latin typeface="+mj-lt"/>
              </a:rPr>
              <a:t>this </a:t>
            </a:r>
            <a:r>
              <a:rPr dirty="0" lang="en-US" sz="3200">
                <a:uFillTx/>
                <a:latin typeface="+mj-lt"/>
              </a:rPr>
              <a:t>holy, righteous one and instead demanded the release of a murderer</a:t>
            </a:r>
            <a:r>
              <a:rPr dirty="0" lang="en-US" smtClean="0" sz="3200">
                <a:uFillTx/>
                <a:latin typeface="+mj-lt"/>
              </a:rPr>
              <a:t>.</a:t>
            </a:r>
            <a:endParaRPr dirty="0" lang="en-US" sz="3200">
              <a:effectLst/>
              <a:uFillTx/>
              <a:latin typeface="+mj-lt"/>
            </a:endParaRPr>
          </a:p>
        </p:txBody>
      </p:sp>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cstate="print"/>
          <a:srcRect/>
          <a:stretch>
            <a:fillRect/>
          </a:stretch>
        </p:blipFill>
        <p:spPr xmlns:c="http://schemas.openxmlformats.org/drawingml/2006/chart" xmlns:pic="http://schemas.openxmlformats.org/drawingml/2006/picture" xmlns:dgm="http://schemas.openxmlformats.org/drawingml/2006/diagram" bwMode="auto">
          <a:xfrm>
            <a:off x="7696200" y="5852780"/>
            <a:ext cx="1447800" cy="1005220"/>
          </a:xfrm>
          <a:prstGeom prst="rect">
            <a:avLst/>
          </a:prstGeom>
          <a:noFill/>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4.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cstate="print"/>
          <a:srcRect/>
          <a:stretch>
            <a:fillRect/>
          </a:stretch>
        </p:blipFill>
        <p:spPr xmlns:c="http://schemas.openxmlformats.org/drawingml/2006/chart" xmlns:pic="http://schemas.openxmlformats.org/drawingml/2006/picture" xmlns:dgm="http://schemas.openxmlformats.org/drawingml/2006/diagram" bwMode="auto">
          <a:xfrm>
            <a:off x="7696200" y="5852780"/>
            <a:ext cx="1447800" cy="1005220"/>
          </a:xfrm>
          <a:prstGeom prst="rect">
            <a:avLst/>
          </a:prstGeom>
          <a:noFill/>
        </p:spPr>
      </p:pic>
      <p:sp>
        <p:nvSpPr>
          <p:cNvPr xmlns:c="http://schemas.openxmlformats.org/drawingml/2006/chart" xmlns:pic="http://schemas.openxmlformats.org/drawingml/2006/picture" xmlns:dgm="http://schemas.openxmlformats.org/drawingml/2006/diagram" id="7" name="Content Placeholder 4"/>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295400" y="2514600"/>
            <a:ext cx="6629400" cy="2057400"/>
          </a:xfrm>
        </p:spPr>
        <p:txBody xmlns:c="http://schemas.openxmlformats.org/drawingml/2006/chart" xmlns:pic="http://schemas.openxmlformats.org/drawingml/2006/picture" xmlns:dgm="http://schemas.openxmlformats.org/drawingml/2006/diagram">
          <a:bodyPr>
            <a:noAutofit/>
          </a:bodyPr>
          <a:lstStyle/>
          <a:p>
            <a:pPr algn="ctr" indent="0" marL="0">
              <a:buNone/>
            </a:pPr>
            <a:r>
              <a:rPr b="1" dirty="0" lang="en-US" smtClean="0" sz="4800">
                <a:effectLst>
                  <a:glow rad="63500">
                    <a:schemeClr val="bg2">
                      <a:lumMod val="90000"/>
                      <a:lumOff val="10000"/>
                    </a:schemeClr>
                  </a:glow>
                </a:effectLst>
                <a:uFillTx/>
                <a:latin charset="0" pitchFamily="34" typeface="Calibri"/>
                <a:cs charset="0" pitchFamily="34" typeface="Calibri"/>
              </a:rPr>
              <a:t>The Passio</a:t>
            </a:r>
            <a:r>
              <a:rPr b="1" dirty="0" lang="en-US" smtClean="0" sz="4800">
                <a:effectLst>
                  <a:glow rad="63500">
                    <a:schemeClr val="bg2">
                      <a:lumMod val="90000"/>
                      <a:lumOff val="10000"/>
                    </a:schemeClr>
                  </a:glow>
                </a:effectLst>
                <a:uFillTx/>
                <a:latin charset="0" pitchFamily="34" typeface="Calibri"/>
                <a:cs charset="0" pitchFamily="34" typeface="Calibri"/>
              </a:rPr>
              <a:t>n of the Christ</a:t>
            </a:r>
          </a:p>
          <a:p>
            <a:pPr algn="ctr" indent="0" marL="0">
              <a:buNone/>
            </a:pPr>
            <a:r>
              <a:rPr dirty="0" lang="en-US" smtClean="0" sz="3200">
                <a:uFillTx/>
                <a:latin typeface="+mj-lt"/>
              </a:rPr>
              <a:t>Pilate addressing the Jews about the fate of Jesus</a:t>
            </a:r>
            <a:endParaRPr b="1" dirty="0" lang="en-US" smtClean="0" sz="3200">
              <a:solidFill>
                <a:schemeClr val="tx1"/>
              </a:solidFill>
              <a:effectLst>
                <a:glow rad="63500">
                  <a:schemeClr val="bg2">
                    <a:lumMod val="90000"/>
                    <a:lumOff val="10000"/>
                  </a:schemeClr>
                </a:glow>
              </a:effectLst>
              <a:uFillTx/>
              <a:latin typeface="+mj-lt"/>
              <a:cs charset="0" pitchFamily="34" typeface="Calibri"/>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5.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60438"/>
          </a:xfrm>
        </p:spPr>
        <p:txBody xmlns:c="http://schemas.openxmlformats.org/drawingml/2006/chart" xmlns:pic="http://schemas.openxmlformats.org/drawingml/2006/picture" xmlns:dgm="http://schemas.openxmlformats.org/drawingml/2006/diagram">
          <a:bodyPr/>
          <a:lstStyle/>
          <a:p>
            <a:r>
              <a:rPr dirty="0" lang="en-US" smtClean="0">
                <a:uFillTx/>
              </a:rPr>
              <a:t>Acts 3:13b-14 </a:t>
            </a:r>
            <a:r>
              <a:rPr dirty="0" lang="en-US" smtClean="0" sz="2000">
                <a:uFillTx/>
              </a:rPr>
              <a:t>(NLT)</a:t>
            </a:r>
            <a:endParaRPr dirty="0" lang="en-US" sz="2000">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76200" y="1295400"/>
            <a:ext cx="8915400" cy="5257800"/>
          </a:xfrm>
        </p:spPr>
        <p:txBody xmlns:c="http://schemas.openxmlformats.org/drawingml/2006/chart" xmlns:pic="http://schemas.openxmlformats.org/drawingml/2006/picture" xmlns:dgm="http://schemas.openxmlformats.org/drawingml/2006/diagram">
          <a:bodyPr>
            <a:normAutofit/>
          </a:bodyPr>
          <a:lstStyle/>
          <a:p>
            <a:pPr indent="0" marL="137160">
              <a:buNone/>
            </a:pPr>
            <a:r>
              <a:rPr baseline="30000" dirty="0" lang="en-US" smtClean="0" sz="3200">
                <a:uFillTx/>
              </a:rPr>
              <a:t>13b </a:t>
            </a:r>
            <a:r>
              <a:rPr dirty="0" lang="en-US" smtClean="0" sz="3200">
                <a:uFillTx/>
                <a:latin typeface="+mj-lt"/>
              </a:rPr>
              <a:t>This </a:t>
            </a:r>
            <a:r>
              <a:rPr dirty="0" lang="en-US" sz="3200">
                <a:uFillTx/>
                <a:latin typeface="+mj-lt"/>
              </a:rPr>
              <a:t>is the same Jesus whom you </a:t>
            </a:r>
            <a:r>
              <a:rPr b="1" dirty="0" lang="en-US" sz="3200">
                <a:solidFill>
                  <a:srgbClr val="FFFF00"/>
                </a:solidFill>
                <a:uFillTx/>
                <a:latin typeface="+mj-lt"/>
              </a:rPr>
              <a:t>handed over</a:t>
            </a:r>
            <a:r>
              <a:rPr dirty="0" lang="en-US" sz="3200">
                <a:uFillTx/>
                <a:latin typeface="+mj-lt"/>
              </a:rPr>
              <a:t> and </a:t>
            </a:r>
            <a:r>
              <a:rPr b="1" dirty="0" lang="en-US" sz="3200">
                <a:solidFill>
                  <a:srgbClr val="FFFF00"/>
                </a:solidFill>
                <a:uFillTx/>
                <a:latin typeface="+mj-lt"/>
              </a:rPr>
              <a:t>rejected</a:t>
            </a:r>
            <a:r>
              <a:rPr dirty="0" lang="en-US" sz="3200">
                <a:solidFill>
                  <a:srgbClr val="FFFF00"/>
                </a:solidFill>
                <a:uFillTx/>
                <a:latin typeface="+mj-lt"/>
              </a:rPr>
              <a:t> </a:t>
            </a:r>
            <a:r>
              <a:rPr dirty="0" lang="en-US" sz="3200">
                <a:uFillTx/>
                <a:latin typeface="+mj-lt"/>
              </a:rPr>
              <a:t>before Pilate, despite Pilate’s decision to release him. </a:t>
            </a:r>
            <a:r>
              <a:rPr baseline="30000" dirty="0" lang="en-US" sz="3200">
                <a:uFillTx/>
                <a:latin typeface="+mj-lt"/>
              </a:rPr>
              <a:t>14 </a:t>
            </a:r>
            <a:r>
              <a:rPr dirty="0" lang="en-US" sz="3200">
                <a:uFillTx/>
                <a:latin typeface="+mj-lt"/>
              </a:rPr>
              <a:t>You </a:t>
            </a:r>
            <a:r>
              <a:rPr b="1" dirty="0" lang="en-US" smtClean="0" sz="3200">
                <a:solidFill>
                  <a:srgbClr val="FFFF00"/>
                </a:solidFill>
                <a:uFillTx/>
                <a:latin typeface="+mj-lt"/>
              </a:rPr>
              <a:t>rejected</a:t>
            </a:r>
            <a:r>
              <a:rPr dirty="0" lang="en-US" smtClean="0" sz="3200">
                <a:solidFill>
                  <a:srgbClr val="FFFF00"/>
                </a:solidFill>
                <a:uFillTx/>
                <a:latin typeface="+mj-lt"/>
              </a:rPr>
              <a:t> </a:t>
            </a:r>
            <a:r>
              <a:rPr dirty="0" lang="en-US" smtClean="0" sz="3200">
                <a:uFillTx/>
                <a:latin typeface="+mj-lt"/>
              </a:rPr>
              <a:t>this </a:t>
            </a:r>
            <a:r>
              <a:rPr dirty="0" lang="en-US" sz="3200">
                <a:uFillTx/>
                <a:latin typeface="+mj-lt"/>
              </a:rPr>
              <a:t>holy, righteous one and instead </a:t>
            </a:r>
            <a:r>
              <a:rPr b="1" dirty="0" lang="en-US" sz="3200">
                <a:solidFill>
                  <a:srgbClr val="FFFF00"/>
                </a:solidFill>
                <a:uFillTx/>
                <a:latin typeface="+mj-lt"/>
              </a:rPr>
              <a:t>demanded</a:t>
            </a:r>
            <a:r>
              <a:rPr dirty="0" lang="en-US" sz="3200">
                <a:solidFill>
                  <a:srgbClr val="FFFF00"/>
                </a:solidFill>
                <a:uFillTx/>
                <a:latin typeface="+mj-lt"/>
              </a:rPr>
              <a:t> </a:t>
            </a:r>
            <a:r>
              <a:rPr dirty="0" lang="en-US" sz="3200">
                <a:uFillTx/>
                <a:latin typeface="+mj-lt"/>
              </a:rPr>
              <a:t>the release of a murderer</a:t>
            </a:r>
            <a:r>
              <a:rPr dirty="0" lang="en-US" smtClean="0" sz="3200">
                <a:uFillTx/>
                <a:latin typeface="+mj-lt"/>
              </a:rPr>
              <a:t>.</a:t>
            </a:r>
            <a:endParaRPr dirty="0" lang="en-US" sz="3200">
              <a:effectLst/>
              <a:uFillTx/>
              <a:latin typeface="+mj-lt"/>
            </a:endParaRPr>
          </a:p>
        </p:txBody>
      </p:sp>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cstate="print"/>
          <a:srcRect/>
          <a:stretch>
            <a:fillRect/>
          </a:stretch>
        </p:blipFill>
        <p:spPr xmlns:c="http://schemas.openxmlformats.org/drawingml/2006/chart" xmlns:pic="http://schemas.openxmlformats.org/drawingml/2006/picture" xmlns:dgm="http://schemas.openxmlformats.org/drawingml/2006/diagram" bwMode="auto">
          <a:xfrm>
            <a:off x="7696200" y="5852780"/>
            <a:ext cx="1447800" cy="1005220"/>
          </a:xfrm>
          <a:prstGeom prst="rect">
            <a:avLst/>
          </a:prstGeom>
          <a:noFill/>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6.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52400" y="609600"/>
            <a:ext cx="8610600" cy="5562600"/>
          </a:xfrm>
        </p:spPr>
        <p:txBody xmlns:c="http://schemas.openxmlformats.org/drawingml/2006/chart" xmlns:pic="http://schemas.openxmlformats.org/drawingml/2006/picture" xmlns:dgm="http://schemas.openxmlformats.org/drawingml/2006/diagram">
          <a:bodyPr>
            <a:noAutofit/>
          </a:bodyPr>
          <a:lstStyle/>
          <a:p>
            <a:pPr algn="ctr" indent="0" lvl="2" marL="0">
              <a:buNone/>
            </a:pPr>
            <a:r>
              <a:rPr b="1" dirty="0" i="1" lang="en-US" smtClean="0" sz="3600">
                <a:uFillTx/>
                <a:latin typeface="+mj-lt"/>
              </a:rPr>
              <a:t>Disowned/Rejected</a:t>
            </a:r>
            <a:r>
              <a:rPr dirty="0" i="1" lang="en-US" smtClean="0" sz="3600">
                <a:uFillTx/>
                <a:latin typeface="+mj-lt"/>
              </a:rPr>
              <a:t>– </a:t>
            </a:r>
            <a:r>
              <a:rPr dirty="0" i="1" lang="en-US" smtClean="0" sz="3600">
                <a:solidFill>
                  <a:srgbClr val="FFFF00"/>
                </a:solidFill>
                <a:uFillTx/>
                <a:latin typeface="+mj-lt"/>
              </a:rPr>
              <a:t>GK</a:t>
            </a:r>
            <a:r>
              <a:rPr dirty="0" i="1" lang="en-US" smtClean="0" sz="3600">
                <a:uFillTx/>
                <a:latin typeface="+mj-lt"/>
              </a:rPr>
              <a:t> </a:t>
            </a:r>
            <a:r>
              <a:rPr dirty="0" i="1" lang="en-US" smtClean="0" sz="3600">
                <a:solidFill>
                  <a:srgbClr val="FFFF00"/>
                </a:solidFill>
                <a:uFillTx/>
                <a:latin typeface="+mj-lt"/>
              </a:rPr>
              <a:t>‘</a:t>
            </a:r>
            <a:r>
              <a:rPr dirty="0" err="1" i="1" lang="en-US" smtClean="0" sz="3600">
                <a:solidFill>
                  <a:srgbClr val="FFFF00"/>
                </a:solidFill>
                <a:uFillTx/>
                <a:latin typeface="+mj-lt"/>
              </a:rPr>
              <a:t>arneomai</a:t>
            </a:r>
            <a:r>
              <a:rPr dirty="0" i="1" lang="en-US" smtClean="0" sz="3600">
                <a:solidFill>
                  <a:srgbClr val="FFFF00"/>
                </a:solidFill>
                <a:uFillTx/>
                <a:latin typeface="+mj-lt"/>
              </a:rPr>
              <a:t>’</a:t>
            </a:r>
          </a:p>
          <a:p>
            <a:pPr algn="ctr" indent="0" lvl="2" marL="0">
              <a:buNone/>
            </a:pPr>
            <a:endParaRPr dirty="0" lang="en-US" sz="1000">
              <a:uFillTx/>
              <a:latin typeface="+mj-lt"/>
            </a:endParaRPr>
          </a:p>
          <a:p>
            <a:pPr indent="-457200" lvl="2" marL="457200">
              <a:buFontTx/>
              <a:buChar char="-"/>
            </a:pPr>
            <a:r>
              <a:rPr dirty="0" lang="en-US" smtClean="0" sz="3200">
                <a:uFillTx/>
                <a:latin typeface="+mj-lt"/>
              </a:rPr>
              <a:t>Verbally renounce knowledge or relationship</a:t>
            </a:r>
          </a:p>
          <a:p>
            <a:pPr indent="-457200" lvl="2" marL="457200">
              <a:buFontTx/>
              <a:buChar char="-"/>
            </a:pPr>
            <a:r>
              <a:rPr dirty="0" lang="en-US" smtClean="0" sz="3200">
                <a:uFillTx/>
                <a:latin typeface="+mj-lt"/>
              </a:rPr>
              <a:t>Refuse to agree</a:t>
            </a:r>
          </a:p>
          <a:p>
            <a:pPr indent="-457200" lvl="2" marL="457200">
              <a:buFontTx/>
              <a:buChar char="-"/>
            </a:pPr>
            <a:r>
              <a:rPr dirty="0" lang="en-US" smtClean="0" sz="3200">
                <a:uFillTx/>
                <a:latin typeface="+mj-lt"/>
              </a:rPr>
              <a:t>Disregard</a:t>
            </a:r>
          </a:p>
          <a:p>
            <a:pPr indent="-457200" lvl="2" marL="457200">
              <a:buFontTx/>
              <a:buChar char="-"/>
            </a:pPr>
            <a:r>
              <a:rPr dirty="0" lang="en-US" smtClean="0" sz="3200">
                <a:uFillTx/>
                <a:latin typeface="+mj-lt"/>
              </a:rPr>
              <a:t>Refuse to </a:t>
            </a:r>
            <a:r>
              <a:rPr dirty="0" lang="en-US" smtClean="0" sz="3200">
                <a:uFillTx/>
                <a:latin typeface="+mj-lt"/>
              </a:rPr>
              <a:t>follow</a:t>
            </a:r>
            <a:endParaRPr dirty="0" lang="en-US" smtClean="0" sz="3200">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2" st="2"/>
                                            </p:txEl>
                                          </p:spTgt>
                                        </p:tgtEl>
                                        <p:attrNameLst>
                                          <p:attrName>style.visibility</p:attrName>
                                        </p:attrNameLst>
                                      </p:cBhvr>
                                      <p:to>
                                        <p:strVal val="visible"/>
                                      </p:to>
                                    </p:set>
                                    <p:animEffect filter="fade" transition="in">
                                      <p:cBhvr>
                                        <p:cTn dur="500" id="7"/>
                                        <p:tgtEl>
                                          <p:spTgt spid="3">
                                            <p:txEl>
                                              <p:pRg end="2" st="2"/>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3" st="3"/>
                                            </p:txEl>
                                          </p:spTgt>
                                        </p:tgtEl>
                                        <p:attrNameLst>
                                          <p:attrName>style.visibility</p:attrName>
                                        </p:attrNameLst>
                                      </p:cBhvr>
                                      <p:to>
                                        <p:strVal val="visible"/>
                                      </p:to>
                                    </p:set>
                                    <p:animEffect filter="fade" transition="in">
                                      <p:cBhvr>
                                        <p:cTn dur="500" id="12"/>
                                        <p:tgtEl>
                                          <p:spTgt spid="3">
                                            <p:txEl>
                                              <p:pRg end="3" st="3"/>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10" presetSubtype="0">
                                  <p:stCondLst>
                                    <p:cond delay="0"/>
                                  </p:stCondLst>
                                  <p:childTnLst>
                                    <p:set>
                                      <p:cBhvr>
                                        <p:cTn dur="1" fill="hold" id="16">
                                          <p:stCondLst>
                                            <p:cond delay="0"/>
                                          </p:stCondLst>
                                        </p:cTn>
                                        <p:tgtEl>
                                          <p:spTgt spid="3">
                                            <p:txEl>
                                              <p:pRg end="4" st="4"/>
                                            </p:txEl>
                                          </p:spTgt>
                                        </p:tgtEl>
                                        <p:attrNameLst>
                                          <p:attrName>style.visibility</p:attrName>
                                        </p:attrNameLst>
                                      </p:cBhvr>
                                      <p:to>
                                        <p:strVal val="visible"/>
                                      </p:to>
                                    </p:set>
                                    <p:animEffect filter="fade" transition="in">
                                      <p:cBhvr>
                                        <p:cTn dur="500" id="17"/>
                                        <p:tgtEl>
                                          <p:spTgt spid="3">
                                            <p:txEl>
                                              <p:pRg end="4" st="4"/>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10" presetSubtype="0">
                                  <p:stCondLst>
                                    <p:cond delay="0"/>
                                  </p:stCondLst>
                                  <p:childTnLst>
                                    <p:set>
                                      <p:cBhvr>
                                        <p:cTn dur="1" fill="hold" id="21">
                                          <p:stCondLst>
                                            <p:cond delay="0"/>
                                          </p:stCondLst>
                                        </p:cTn>
                                        <p:tgtEl>
                                          <p:spTgt spid="3">
                                            <p:txEl>
                                              <p:pRg end="5" st="5"/>
                                            </p:txEl>
                                          </p:spTgt>
                                        </p:tgtEl>
                                        <p:attrNameLst>
                                          <p:attrName>style.visibility</p:attrName>
                                        </p:attrNameLst>
                                      </p:cBhvr>
                                      <p:to>
                                        <p:strVal val="visible"/>
                                      </p:to>
                                    </p:set>
                                    <p:animEffect filter="fade" transition="in">
                                      <p:cBhvr>
                                        <p:cTn dur="500" id="22"/>
                                        <p:tgtEl>
                                          <p:spTgt spid="3">
                                            <p:txEl>
                                              <p:pRg end="5" st="5"/>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76200" y="914400"/>
            <a:ext cx="8915400" cy="5486400"/>
          </a:xfrm>
        </p:spPr>
        <p:txBody xmlns:c="http://schemas.openxmlformats.org/drawingml/2006/chart" xmlns:pic="http://schemas.openxmlformats.org/drawingml/2006/picture" xmlns:dgm="http://schemas.openxmlformats.org/drawingml/2006/diagram">
          <a:bodyPr>
            <a:noAutofit/>
          </a:bodyPr>
          <a:lstStyle/>
          <a:p>
            <a:pPr algn="ctr" indent="0" lvl="2" marL="0">
              <a:buNone/>
            </a:pPr>
            <a:endParaRPr dirty="0" lang="en-US" sz="1000">
              <a:uFillTx/>
              <a:latin typeface="+mj-lt"/>
            </a:endParaRPr>
          </a:p>
          <a:p>
            <a:pPr indent="-457200" lvl="2" marL="457200">
              <a:buFontTx/>
              <a:buChar char="-"/>
            </a:pPr>
            <a:r>
              <a:rPr dirty="0" lang="en-US" smtClean="0" sz="2800">
                <a:uFillTx/>
                <a:latin typeface="+mj-lt"/>
              </a:rPr>
              <a:t>Barabbas was an insurrectionist (a revolutionary trying to overthrow the Roman Government – Symbolized Rebellion) - Luke 23:19</a:t>
            </a:r>
          </a:p>
          <a:p>
            <a:pPr indent="-457200" lvl="2" marL="457200">
              <a:buFontTx/>
              <a:buChar char="-"/>
            </a:pPr>
            <a:r>
              <a:rPr dirty="0" lang="en-US" smtClean="0" sz="2800">
                <a:uFillTx/>
                <a:latin typeface="+mj-lt"/>
              </a:rPr>
              <a:t>He was also a known murderer – Clearly guilty</a:t>
            </a:r>
            <a:br>
              <a:rPr dirty="0" lang="en-US" smtClean="0" sz="2800">
                <a:uFillTx/>
                <a:latin typeface="+mj-lt"/>
              </a:rPr>
            </a:br>
            <a:endParaRPr dirty="0" lang="en-US" sz="2800">
              <a:uFillTx/>
              <a:latin typeface="+mj-lt"/>
            </a:endParaRPr>
          </a:p>
          <a:p>
            <a:pPr algn="ctr" indent="0" lvl="2" marL="0">
              <a:buNone/>
            </a:pPr>
            <a:r>
              <a:rPr b="1" dirty="0" lang="en-US" smtClean="0" sz="3200" u="sng">
                <a:uFillTx/>
                <a:latin typeface="+mj-lt"/>
              </a:rPr>
              <a:t>Bottom Line</a:t>
            </a:r>
          </a:p>
          <a:p>
            <a:pPr indent="0" lvl="2" marL="0">
              <a:buNone/>
            </a:pPr>
            <a:r>
              <a:rPr dirty="0" i="1" lang="en-US" smtClean="0" sz="2800">
                <a:uFillTx/>
                <a:latin typeface="+mj-lt"/>
              </a:rPr>
              <a:t>The Jews didn’t want the Romans ruling over them and they surely didn’t want to accept that Jesus Christ, this lowly carpenter from Nazareth, was the Son of God and would rule over them.</a:t>
            </a:r>
            <a:endParaRPr dirty="0" i="1" lang="en-US" smtClean="0" sz="2800">
              <a:uFillTx/>
              <a:latin typeface="+mj-lt"/>
            </a:endParaRPr>
          </a:p>
          <a:p>
            <a:pPr indent="-457200" lvl="2" marL="457200">
              <a:buFontTx/>
              <a:buChar char="-"/>
            </a:pPr>
            <a:endParaRPr dirty="0" lang="en-US" smtClean="0" sz="2800">
              <a:uFillTx/>
              <a:latin typeface="+mj-lt"/>
            </a:endParaRPr>
          </a:p>
        </p:txBody>
      </p:sp>
      <p:sp>
        <p:nvSpPr>
          <p:cNvPr xmlns:c="http://schemas.openxmlformats.org/drawingml/2006/chart" xmlns:pic="http://schemas.openxmlformats.org/drawingml/2006/picture" xmlns:dgm="http://schemas.openxmlformats.org/drawingml/2006/diagram" id="4"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60438"/>
          </a:xfrm>
        </p:spPr>
        <p:txBody xmlns:c="http://schemas.openxmlformats.org/drawingml/2006/chart" xmlns:pic="http://schemas.openxmlformats.org/drawingml/2006/picture" xmlns:dgm="http://schemas.openxmlformats.org/drawingml/2006/diagram">
          <a:bodyPr/>
          <a:lstStyle/>
          <a:p>
            <a:r>
              <a:rPr dirty="0" lang="en-US" smtClean="0">
                <a:uFillTx/>
              </a:rPr>
              <a:t>Choosing a Murder Over Jesus</a:t>
            </a:r>
            <a:endParaRPr dirty="0" lang="en-US" sz="2000">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1" st="1"/>
                                            </p:txEl>
                                          </p:spTgt>
                                        </p:tgtEl>
                                        <p:attrNameLst>
                                          <p:attrName>style.visibility</p:attrName>
                                        </p:attrNameLst>
                                      </p:cBhvr>
                                      <p:to>
                                        <p:strVal val="visible"/>
                                      </p:to>
                                    </p:set>
                                    <p:animEffect filter="fade" transition="in">
                                      <p:cBhvr>
                                        <p:cTn dur="500" id="7"/>
                                        <p:tgtEl>
                                          <p:spTgt spid="3">
                                            <p:txEl>
                                              <p:pRg end="1" st="1"/>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2" st="2"/>
                                            </p:txEl>
                                          </p:spTgt>
                                        </p:tgtEl>
                                        <p:attrNameLst>
                                          <p:attrName>style.visibility</p:attrName>
                                        </p:attrNameLst>
                                      </p:cBhvr>
                                      <p:to>
                                        <p:strVal val="visible"/>
                                      </p:to>
                                    </p:set>
                                    <p:animEffect filter="fade" transition="in">
                                      <p:cBhvr>
                                        <p:cTn dur="500" id="12"/>
                                        <p:tgtEl>
                                          <p:spTgt spid="3">
                                            <p:txEl>
                                              <p:pRg end="2" st="2"/>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10" presetSubtype="0">
                                  <p:stCondLst>
                                    <p:cond delay="0"/>
                                  </p:stCondLst>
                                  <p:childTnLst>
                                    <p:set>
                                      <p:cBhvr>
                                        <p:cTn dur="1" fill="hold" id="16">
                                          <p:stCondLst>
                                            <p:cond delay="0"/>
                                          </p:stCondLst>
                                        </p:cTn>
                                        <p:tgtEl>
                                          <p:spTgt spid="3">
                                            <p:txEl>
                                              <p:pRg end="3" st="3"/>
                                            </p:txEl>
                                          </p:spTgt>
                                        </p:tgtEl>
                                        <p:attrNameLst>
                                          <p:attrName>style.visibility</p:attrName>
                                        </p:attrNameLst>
                                      </p:cBhvr>
                                      <p:to>
                                        <p:strVal val="visible"/>
                                      </p:to>
                                    </p:set>
                                    <p:animEffect filter="fade" transition="in">
                                      <p:cBhvr>
                                        <p:cTn dur="500" id="17"/>
                                        <p:tgtEl>
                                          <p:spTgt spid="3">
                                            <p:txEl>
                                              <p:pRg end="3" st="3"/>
                                            </p:txEl>
                                          </p:spTgt>
                                        </p:tgtEl>
                                      </p:cBhvr>
                                    </p:animEffect>
                                  </p:childTnLst>
                                </p:cTn>
                              </p:par>
                              <p:par>
                                <p:cTn fill="hold" id="18" nodeType="withEffect" presetClass="entr" presetID="10" presetSubtype="0">
                                  <p:stCondLst>
                                    <p:cond delay="0"/>
                                  </p:stCondLst>
                                  <p:childTnLst>
                                    <p:set>
                                      <p:cBhvr>
                                        <p:cTn dur="1" fill="hold" id="19">
                                          <p:stCondLst>
                                            <p:cond delay="0"/>
                                          </p:stCondLst>
                                        </p:cTn>
                                        <p:tgtEl>
                                          <p:spTgt spid="3">
                                            <p:txEl>
                                              <p:pRg end="4" st="4"/>
                                            </p:txEl>
                                          </p:spTgt>
                                        </p:tgtEl>
                                        <p:attrNameLst>
                                          <p:attrName>style.visibility</p:attrName>
                                        </p:attrNameLst>
                                      </p:cBhvr>
                                      <p:to>
                                        <p:strVal val="visible"/>
                                      </p:to>
                                    </p:set>
                                    <p:animEffect filter="fade" transition="in">
                                      <p:cBhvr>
                                        <p:cTn dur="500" id="20"/>
                                        <p:tgtEl>
                                          <p:spTgt spid="3">
                                            <p:txEl>
                                              <p:pRg end="4" st="4"/>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Romans 6:16 </a:t>
            </a:r>
            <a:r>
              <a:rPr dirty="0" lang="en-US" smtClean="0" sz="2000">
                <a:uFillTx/>
              </a:rPr>
              <a:t>(NIV</a:t>
            </a:r>
            <a:r>
              <a:rPr dirty="0" lang="en-US" smtClean="0" sz="2000">
                <a:uFillTx/>
              </a:rPr>
              <a:t>)</a:t>
            </a:r>
            <a:endParaRPr dirty="0" lang="en-US" sz="2000">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534400" cy="5257800"/>
          </a:xfrm>
        </p:spPr>
        <p:txBody xmlns:c="http://schemas.openxmlformats.org/drawingml/2006/chart" xmlns:pic="http://schemas.openxmlformats.org/drawingml/2006/picture" xmlns:dgm="http://schemas.openxmlformats.org/drawingml/2006/diagram">
          <a:bodyPr>
            <a:normAutofit/>
          </a:bodyPr>
          <a:lstStyle/>
          <a:p>
            <a:pPr indent="0" marL="137160">
              <a:buNone/>
            </a:pPr>
            <a:r>
              <a:rPr dirty="0" lang="en-US" smtClean="0" sz="3200">
                <a:effectLst>
                  <a:outerShdw algn="tl" blurRad="38100" dir="2700000" dist="38100">
                    <a:srgbClr val="000000">
                      <a:alpha val="43137"/>
                    </a:srgbClr>
                  </a:outerShdw>
                </a:effectLst>
                <a:uFillTx/>
                <a:latin typeface="+mj-lt"/>
              </a:rPr>
              <a:t>“Don’t </a:t>
            </a:r>
            <a:r>
              <a:rPr dirty="0" lang="en-US" sz="3200">
                <a:effectLst>
                  <a:outerShdw algn="tl" blurRad="38100" dir="2700000" dist="38100">
                    <a:srgbClr val="000000">
                      <a:alpha val="43137"/>
                    </a:srgbClr>
                  </a:outerShdw>
                </a:effectLst>
                <a:uFillTx/>
                <a:latin typeface="+mj-lt"/>
              </a:rPr>
              <a:t>you know that when you offer yourselves to someone to obey him as slaves, you are slaves to the one whom you obey—whether you are slaves to sin, which leads to death, or to obedience, which leads to righteousness</a:t>
            </a:r>
            <a:r>
              <a:rPr dirty="0" lang="en-US" smtClean="0" sz="3200">
                <a:effectLst>
                  <a:outerShdw algn="tl" blurRad="38100" dir="2700000" dist="38100">
                    <a:srgbClr val="000000">
                      <a:alpha val="43137"/>
                    </a:srgbClr>
                  </a:outerShdw>
                </a:effectLst>
                <a:uFillTx/>
                <a:latin typeface="+mj-lt"/>
              </a:rPr>
              <a:t>?” </a:t>
            </a:r>
            <a:endParaRPr dirty="0" lang="en-US" sz="3200">
              <a:effectLst>
                <a:outerShdw algn="tl" blurRad="38100" dir="2700000" dist="38100">
                  <a:srgbClr val="000000">
                    <a:alpha val="43137"/>
                  </a:srgbClr>
                </a:outerShdw>
              </a:effectLst>
              <a:uFillTx/>
              <a:latin typeface="+mj-lt"/>
            </a:endParaRPr>
          </a:p>
        </p:txBody>
      </p:sp>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cstate="print"/>
          <a:srcRect/>
          <a:stretch>
            <a:fillRect/>
          </a:stretch>
        </p:blipFill>
        <p:spPr xmlns:c="http://schemas.openxmlformats.org/drawingml/2006/chart" xmlns:pic="http://schemas.openxmlformats.org/drawingml/2006/picture" xmlns:dgm="http://schemas.openxmlformats.org/drawingml/2006/diagram" bwMode="auto">
          <a:xfrm>
            <a:off x="7696200" y="5852780"/>
            <a:ext cx="1447800" cy="1005220"/>
          </a:xfrm>
          <a:prstGeom prst="rect">
            <a:avLst/>
          </a:prstGeom>
          <a:noFill/>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9.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76200" y="914400"/>
            <a:ext cx="8915400" cy="5486400"/>
          </a:xfrm>
        </p:spPr>
        <p:txBody xmlns:c="http://schemas.openxmlformats.org/drawingml/2006/chart" xmlns:pic="http://schemas.openxmlformats.org/drawingml/2006/picture" xmlns:dgm="http://schemas.openxmlformats.org/drawingml/2006/diagram">
          <a:bodyPr>
            <a:noAutofit/>
          </a:bodyPr>
          <a:lstStyle/>
          <a:p>
            <a:pPr algn="ctr" indent="0" lvl="2" marL="0">
              <a:buNone/>
            </a:pPr>
            <a:endParaRPr dirty="0" lang="en-US" sz="1000">
              <a:uFillTx/>
              <a:latin typeface="+mj-lt"/>
            </a:endParaRPr>
          </a:p>
          <a:p>
            <a:pPr indent="0" lvl="2" marL="0">
              <a:buNone/>
            </a:pPr>
            <a:r>
              <a:rPr b="1" dirty="0" lang="en-US" smtClean="0" sz="3200">
                <a:uFillTx/>
                <a:latin typeface="+mj-lt"/>
              </a:rPr>
              <a:t>Progressive Revelatory Submission</a:t>
            </a:r>
          </a:p>
          <a:p>
            <a:pPr indent="-457200" lvl="3" marL="676656">
              <a:buFontTx/>
              <a:buChar char="-"/>
            </a:pPr>
            <a:r>
              <a:rPr dirty="0" lang="en-US" smtClean="0" sz="3000">
                <a:uFillTx/>
                <a:latin typeface="+mj-lt"/>
              </a:rPr>
              <a:t>What God shows us at the time of salvation (Justification)</a:t>
            </a:r>
          </a:p>
          <a:p>
            <a:pPr indent="-457200" lvl="3" marL="676656">
              <a:buFontTx/>
              <a:buChar char="-"/>
            </a:pPr>
            <a:r>
              <a:rPr dirty="0" lang="en-US" smtClean="0" sz="3000">
                <a:uFillTx/>
                <a:latin typeface="+mj-lt"/>
              </a:rPr>
              <a:t>What God progressively shows us as we walk out our Christian life (Sanctification)</a:t>
            </a:r>
            <a:br>
              <a:rPr dirty="0" lang="en-US" smtClean="0" sz="3000">
                <a:uFillTx/>
                <a:latin typeface="+mj-lt"/>
              </a:rPr>
            </a:br>
            <a:endParaRPr dirty="0" lang="en-US" smtClean="0" sz="3000">
              <a:uFillTx/>
              <a:latin typeface="+mj-lt"/>
            </a:endParaRPr>
          </a:p>
          <a:p>
            <a:pPr algn="ctr" indent="0" lvl="3" marL="219456">
              <a:buNone/>
            </a:pPr>
            <a:r>
              <a:rPr dirty="0" i="1" lang="en-US" sz="2800">
                <a:uFillTx/>
                <a:latin typeface="+mj-lt"/>
              </a:rPr>
              <a:t>“No evil dooms us hopelessly except the evil we love, and desire to continue in, and make no effort to escape from</a:t>
            </a:r>
            <a:r>
              <a:rPr dirty="0" i="1" lang="en-US" smtClean="0" sz="2800">
                <a:uFillTx/>
                <a:latin typeface="+mj-lt"/>
              </a:rPr>
              <a:t>.” </a:t>
            </a:r>
            <a:r>
              <a:rPr dirty="0" lang="en-US" smtClean="0" sz="2800">
                <a:uFillTx/>
                <a:latin typeface="+mj-lt"/>
              </a:rPr>
              <a:t>Mary Anne Evans</a:t>
            </a:r>
            <a:endParaRPr dirty="0" lang="en-US" sz="2800">
              <a:uFillTx/>
              <a:latin typeface="+mj-lt"/>
            </a:endParaRPr>
          </a:p>
          <a:p>
            <a:pPr indent="0" lvl="3" marL="219456">
              <a:buNone/>
            </a:pPr>
            <a:endParaRPr dirty="0" lang="en-US" smtClean="0" sz="3000">
              <a:uFillTx/>
              <a:latin typeface="+mj-lt"/>
            </a:endParaRPr>
          </a:p>
        </p:txBody>
      </p:sp>
      <p:sp>
        <p:nvSpPr>
          <p:cNvPr xmlns:c="http://schemas.openxmlformats.org/drawingml/2006/chart" xmlns:pic="http://schemas.openxmlformats.org/drawingml/2006/picture" xmlns:dgm="http://schemas.openxmlformats.org/drawingml/2006/diagram" id="4"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60438"/>
          </a:xfrm>
        </p:spPr>
        <p:txBody xmlns:c="http://schemas.openxmlformats.org/drawingml/2006/chart" xmlns:pic="http://schemas.openxmlformats.org/drawingml/2006/picture" xmlns:dgm="http://schemas.openxmlformats.org/drawingml/2006/diagram">
          <a:bodyPr/>
          <a:lstStyle/>
          <a:p>
            <a:r>
              <a:rPr dirty="0" lang="en-US" smtClean="0">
                <a:uFillTx/>
              </a:rPr>
              <a:t>Progressive Submission</a:t>
            </a:r>
            <a:endParaRPr dirty="0" lang="en-US" sz="2000">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1" st="1"/>
                                            </p:txEl>
                                          </p:spTgt>
                                        </p:tgtEl>
                                        <p:attrNameLst>
                                          <p:attrName>style.visibility</p:attrName>
                                        </p:attrNameLst>
                                      </p:cBhvr>
                                      <p:to>
                                        <p:strVal val="visible"/>
                                      </p:to>
                                    </p:set>
                                    <p:animEffect filter="fade" transition="in">
                                      <p:cBhvr>
                                        <p:cTn dur="500" id="7"/>
                                        <p:tgtEl>
                                          <p:spTgt spid="3">
                                            <p:txEl>
                                              <p:pRg end="1" st="1"/>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2" st="2"/>
                                            </p:txEl>
                                          </p:spTgt>
                                        </p:tgtEl>
                                        <p:attrNameLst>
                                          <p:attrName>style.visibility</p:attrName>
                                        </p:attrNameLst>
                                      </p:cBhvr>
                                      <p:to>
                                        <p:strVal val="visible"/>
                                      </p:to>
                                    </p:set>
                                    <p:animEffect filter="fade" transition="in">
                                      <p:cBhvr>
                                        <p:cTn dur="500" id="12"/>
                                        <p:tgtEl>
                                          <p:spTgt spid="3">
                                            <p:txEl>
                                              <p:pRg end="2" st="2"/>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10" presetSubtype="0">
                                  <p:stCondLst>
                                    <p:cond delay="0"/>
                                  </p:stCondLst>
                                  <p:childTnLst>
                                    <p:set>
                                      <p:cBhvr>
                                        <p:cTn dur="1" fill="hold" id="16">
                                          <p:stCondLst>
                                            <p:cond delay="0"/>
                                          </p:stCondLst>
                                        </p:cTn>
                                        <p:tgtEl>
                                          <p:spTgt spid="3">
                                            <p:txEl>
                                              <p:pRg end="3" st="3"/>
                                            </p:txEl>
                                          </p:spTgt>
                                        </p:tgtEl>
                                        <p:attrNameLst>
                                          <p:attrName>style.visibility</p:attrName>
                                        </p:attrNameLst>
                                      </p:cBhvr>
                                      <p:to>
                                        <p:strVal val="visible"/>
                                      </p:to>
                                    </p:set>
                                    <p:animEffect filter="fade" transition="in">
                                      <p:cBhvr>
                                        <p:cTn dur="500" id="17"/>
                                        <p:tgtEl>
                                          <p:spTgt spid="3">
                                            <p:txEl>
                                              <p:pRg end="3" st="3"/>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10" presetSubtype="0">
                                  <p:stCondLst>
                                    <p:cond delay="0"/>
                                  </p:stCondLst>
                                  <p:childTnLst>
                                    <p:set>
                                      <p:cBhvr>
                                        <p:cTn dur="1" fill="hold" id="21">
                                          <p:stCondLst>
                                            <p:cond delay="0"/>
                                          </p:stCondLst>
                                        </p:cTn>
                                        <p:tgtEl>
                                          <p:spTgt spid="3">
                                            <p:txEl>
                                              <p:pRg end="4" st="4"/>
                                            </p:txEl>
                                          </p:spTgt>
                                        </p:tgtEl>
                                        <p:attrNameLst>
                                          <p:attrName>style.visibility</p:attrName>
                                        </p:attrNameLst>
                                      </p:cBhvr>
                                      <p:to>
                                        <p:strVal val="visible"/>
                                      </p:to>
                                    </p:set>
                                    <p:animEffect filter="fade" transition="in">
                                      <p:cBhvr>
                                        <p:cTn dur="500" id="22"/>
                                        <p:tgtEl>
                                          <p:spTgt spid="3">
                                            <p:txEl>
                                              <p:pRg end="4" st="4"/>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_rels/theme1.xml.rels><?xml version="1.0" standalone="yes" ?><Relationships xmlns="http://schemas.openxmlformats.org/package/2006/relationships"><Relationship Id="rId1" Target="../media/image1.jpeg" Type="http://schemas.openxmlformats.org/officeDocument/2006/relationships/image"></Relationship></Relationships>
</file>

<file path=ppt/theme/theme1.xml><?xml version="1.0" encoding="utf-8"?>
<a:theme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name="Apex">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b="115000" l="-15000" r="115000" t="-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algn="ctr" cap="flat" cmpd="sng" w="9525">
          <a:solidFill>
            <a:schemeClr val="phClr">
              <a:shade val="48000"/>
              <a:satMod val="110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algn="tl" blurRad="130000" dir="2700000" dist="101600" rotWithShape="0">
              <a:srgbClr val="000000">
                <a:alpha val="35000"/>
              </a:srgbClr>
            </a:outerShdw>
          </a:effectLst>
        </a:effectStyle>
        <a:effectStyle>
          <a:effectLst>
            <a:outerShdw blurRad="190500" dir="2700000" dist="228600" rotWithShape="0" sy="90000">
              <a:srgbClr val="000000">
                <a:alpha val="25500"/>
              </a:srgbClr>
            </a:outerShdw>
          </a:effectLst>
        </a:effectStyle>
        <a:effectStyle>
          <a:effectLst>
            <a:outerShdw blurRad="190500" dir="2700000" dist="228600" rotWithShape="0" sy="90000">
              <a:srgbClr val="000000">
                <a:alpha val="25500"/>
              </a:srgbClr>
            </a:outerShdw>
          </a:effectLst>
          <a:scene3d>
            <a:camera fov="0" prst="orthographicFront">
              <a:rot lat="0" lon="0" rev="0"/>
            </a:camera>
            <a:lightRig dir="tl" rig="soft">
              <a:rot lat="0" lon="0" rev="20100000"/>
            </a:lightRig>
          </a:scene3d>
          <a:sp3d>
            <a:bevelT h="50800" w="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b="100000" r="100000"/>
          </a:path>
        </a:gradFill>
        <a:blipFill>
          <a:blip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5641</TotalTime>
  <Words>257</Words>
  <Application>Microsoft Office PowerPoint</Application>
  <PresentationFormat>On-screen Show (4:3)</PresentationFormat>
  <Paragraphs>35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Apex</vt:lpstr>
      <vt:lpstr>PowerPoint Presentation</vt:lpstr>
      <vt:lpstr>PowerPoint Presentation</vt:lpstr>
      <vt:lpstr>PowerPoint Presentation</vt:lpstr>
      <vt:lpstr>Acts 3:13b-14 (NLT)</vt:lpstr>
      <vt:lpstr>PowerPoint Presentation</vt:lpstr>
      <vt:lpstr>Acts 3:13b-14 (NLT)</vt:lpstr>
      <vt:lpstr>PowerPoint Presentation</vt:lpstr>
      <vt:lpstr>Choosing a Murder Over Jesus</vt:lpstr>
      <vt:lpstr>Romans 6:16 (NIV)</vt:lpstr>
      <vt:lpstr>Progressive Submission</vt:lpstr>
      <vt:lpstr>Response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rwilliams</dc:creator>
  <cp:lastModifiedBy>Scott Wiens</cp:lastModifiedBy>
  <cp:revision>93</cp:revision>
  <dcterms:created xsi:type="dcterms:W3CDTF">2013-07-20T18:22:16Z</dcterms:created>
  <dcterms:modified xsi:type="dcterms:W3CDTF">2013-09-22T11:31:21Z</dcterms:modified>
</cp:coreProperties>
</file>