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476" r:id="rId2"/>
    <p:sldId id="585" r:id="rId3"/>
    <p:sldId id="565" r:id="rId4"/>
    <p:sldId id="531" r:id="rId5"/>
    <p:sldId id="589" r:id="rId6"/>
    <p:sldId id="590" r:id="rId7"/>
    <p:sldId id="568" r:id="rId8"/>
    <p:sldId id="587" r:id="rId9"/>
    <p:sldId id="588" r:id="rId10"/>
    <p:sldId id="591" r:id="rId11"/>
    <p:sldId id="592" r:id="rId12"/>
    <p:sldId id="586" r:id="rId13"/>
  </p:sldIdLst>
  <p:sldSz cx="9144000" cy="6858000" type="screen4x3"/>
  <p:notesSz cx="6858000" cy="9144000"/>
  <p:embeddedFontLst>
    <p:embeddedFont>
      <p:font typeface="Tw Cen MT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7"/>
    <a:srgbClr val="7A8686"/>
    <a:srgbClr val="818C8C"/>
    <a:srgbClr val="758181"/>
    <a:srgbClr val="798585"/>
    <a:srgbClr val="737F7F"/>
    <a:srgbClr val="FFFF99"/>
    <a:srgbClr val="084FB8"/>
    <a:srgbClr val="FFFFB3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398" autoAdjust="0"/>
  </p:normalViewPr>
  <p:slideViewPr>
    <p:cSldViewPr>
      <p:cViewPr varScale="1">
        <p:scale>
          <a:sx n="98" d="100"/>
          <a:sy n="98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9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074423" y="2568913"/>
            <a:ext cx="4953000" cy="87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Luke 19:11-27</a:t>
            </a:r>
            <a:endParaRPr lang="en-US" sz="5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343711" y="1775703"/>
            <a:ext cx="8430638" cy="262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“I do not possess silver and gold but what I </a:t>
            </a:r>
            <a:r>
              <a:rPr lang="en-US" sz="4400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do have </a:t>
            </a:r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 give to you.  In the name of Jesus Christ rise up and walk.”</a:t>
            </a:r>
            <a:endParaRPr lang="en-US" sz="44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143000" y="1219200"/>
            <a:ext cx="626137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Acts 3:1-10</a:t>
            </a: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43711" y="3048000"/>
            <a:ext cx="8430638" cy="262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“I do not possess silver and gold but what I </a:t>
            </a:r>
            <a:r>
              <a:rPr lang="en-US" sz="4400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do have </a:t>
            </a:r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 give to you.  In the name of Jesus Christ rise up and walk.”</a:t>
            </a:r>
            <a:endParaRPr lang="en-US" sz="44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374515" y="1752600"/>
            <a:ext cx="8430638" cy="3581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000" b="1" i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“95% of today’s church activities would continue if the Holy Spirit were removed from us.”  </a:t>
            </a:r>
            <a:r>
              <a:rPr lang="en-US" sz="4000" b="1" i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1600" b="1" i="1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lv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Billy Graham</a:t>
            </a:r>
            <a:endParaRPr lang="en-US" sz="40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57400"/>
            <a:ext cx="8991600" cy="297180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5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“…what I do </a:t>
            </a:r>
            <a:r>
              <a:rPr lang="en-US" sz="75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have </a:t>
            </a:r>
            <a:r>
              <a:rPr lang="en-US" sz="75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 give to you…”</a:t>
            </a:r>
            <a:endParaRPr lang="en-US" sz="7500" b="1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n-US" sz="2800" b="1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Walking 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in the Power of the Holy 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Spirit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You</a:t>
            </a:r>
            <a:endParaRPr lang="en-US" sz="28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5257800"/>
            <a:ext cx="8305800" cy="87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0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752600" y="2819400"/>
            <a:ext cx="4953000" cy="87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 Corinthians </a:t>
            </a:r>
            <a:r>
              <a:rPr lang="en-US" sz="6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28600" y="76200"/>
            <a:ext cx="4953000" cy="87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Acts 4:29-31</a:t>
            </a:r>
            <a:endParaRPr lang="en-US" sz="5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28600" y="914400"/>
            <a:ext cx="8545749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29 </a:t>
            </a:r>
            <a:r>
              <a:rPr lang="en-US" sz="3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Now, Lord, consider their threats and enable your servants to speak your word with great boldness. </a:t>
            </a:r>
            <a:r>
              <a:rPr lang="en-US" sz="3600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30 </a:t>
            </a:r>
            <a:r>
              <a:rPr lang="en-US" sz="3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Stretch out your hand to heal and perform miraculous signs and wonders through the name of your holy servant Jesus.” </a:t>
            </a:r>
            <a:r>
              <a:rPr lang="en-US" sz="3600" baseline="300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31 </a:t>
            </a:r>
            <a:r>
              <a:rPr lang="en-US" sz="3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After they prayed, the place where they were meeting was shaken. And they were all filled with the Holy Spirit and spoke the word of God boldly. </a:t>
            </a:r>
          </a:p>
        </p:txBody>
      </p:sp>
    </p:spTree>
    <p:extLst>
      <p:ext uri="{BB962C8B-B14F-4D97-AF65-F5344CB8AC3E}">
        <p14:creationId xmlns:p14="http://schemas.microsoft.com/office/powerpoint/2010/main" val="9914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228600"/>
            <a:ext cx="7553325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0" y="204308"/>
            <a:ext cx="7503319" cy="64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6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56160"/>
            <a:ext cx="7696200" cy="63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48231</TotalTime>
  <Words>178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 Cen MT</vt:lpstr>
      <vt:lpstr>Calibri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Scott Wiens</cp:lastModifiedBy>
  <cp:revision>584</cp:revision>
  <dcterms:created xsi:type="dcterms:W3CDTF">2011-12-15T15:57:33Z</dcterms:created>
  <dcterms:modified xsi:type="dcterms:W3CDTF">2013-05-26T11:56:07Z</dcterms:modified>
</cp:coreProperties>
</file>