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8" r:id="rId2"/>
    <p:sldId id="594" r:id="rId3"/>
    <p:sldId id="596" r:id="rId4"/>
    <p:sldId id="622" r:id="rId5"/>
    <p:sldId id="623" r:id="rId6"/>
    <p:sldId id="625" r:id="rId7"/>
    <p:sldId id="634" r:id="rId8"/>
    <p:sldId id="626" r:id="rId9"/>
    <p:sldId id="628" r:id="rId10"/>
    <p:sldId id="629" r:id="rId11"/>
    <p:sldId id="621" r:id="rId12"/>
    <p:sldId id="631" r:id="rId13"/>
    <p:sldId id="630" r:id="rId14"/>
    <p:sldId id="632" r:id="rId15"/>
    <p:sldId id="633" r:id="rId16"/>
  </p:sldIdLst>
  <p:sldSz cx="13817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7CA78"/>
    <a:srgbClr val="91C46E"/>
    <a:srgbClr val="2A2900"/>
    <a:srgbClr val="424000"/>
    <a:srgbClr val="4C4A00"/>
    <a:srgbClr val="FFFF66"/>
    <a:srgbClr val="B7ACD2"/>
    <a:srgbClr val="ACDBF2"/>
    <a:srgbClr val="96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99" autoAdjust="0"/>
    <p:restoredTop sz="78985" autoAdjust="0"/>
  </p:normalViewPr>
  <p:slideViewPr>
    <p:cSldViewPr snapToGrid="0">
      <p:cViewPr varScale="1">
        <p:scale>
          <a:sx n="42" d="100"/>
          <a:sy n="42" d="100"/>
        </p:scale>
        <p:origin x="66" y="15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5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0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6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2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0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9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777221" y="272236"/>
            <a:ext cx="621388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 John 14:8-18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65761" y="1357888"/>
            <a:ext cx="13030199" cy="608309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</a:pP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12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 tell you the truth, anyone who has faith in me will do what I have been doing.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will do even greater things than 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these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u="sng" dirty="0">
                <a:solidFill>
                  <a:srgbClr val="A7CA78"/>
                </a:solidFill>
                <a:effectLst>
                  <a:glow rad="1524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because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 am going to the Father. </a:t>
            </a: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13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And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 will do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whatever you ask in my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name …  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100000"/>
              <a:buFont typeface="+mj-lt"/>
              <a:buAutoNum type="arabicParenR" startAt="2"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Jesus will be the one doing it</a:t>
            </a:r>
            <a:r>
              <a:rPr lang="en-US" sz="4800" b="1" i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!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18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 will not leave you as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orphans…</a:t>
            </a:r>
            <a:endParaRPr lang="en-US" sz="4800" b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6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7395813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Matthew </a:t>
            </a:r>
            <a:r>
              <a:rPr lang="en-US" sz="5500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28:18-20</a:t>
            </a:r>
            <a:r>
              <a:rPr lang="en-US" sz="4000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 (NLT) </a:t>
            </a:r>
            <a:endParaRPr lang="en-US" sz="40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45167" y="1441384"/>
            <a:ext cx="12905073" cy="619162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50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18</a:t>
            </a:r>
            <a:r>
              <a:rPr lang="en-US" sz="50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Jesus came and told his disciples, “I have been given all authority in heaven and on earth. </a:t>
            </a:r>
            <a:r>
              <a:rPr lang="en-US" sz="5000" b="1" baseline="30000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19</a:t>
            </a:r>
            <a:r>
              <a:rPr lang="en-US" sz="5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Therefore, go and make disciples of all the nations, baptizing them in the name of the Father and the Son and the Holy Spirit. </a:t>
            </a:r>
            <a:r>
              <a:rPr lang="en-US" sz="5000" b="1" baseline="30000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20</a:t>
            </a:r>
            <a:r>
              <a:rPr lang="en-US" sz="5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Teach these new disciples to obey all the commands I have given you. </a:t>
            </a:r>
            <a:r>
              <a:rPr lang="en-US" sz="50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And be sure of this: I am with you always</a:t>
            </a:r>
            <a:r>
              <a:rPr lang="en-US" sz="5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even to the end of the age.”</a:t>
            </a:r>
            <a:endParaRPr lang="en-US" sz="5000" b="1" i="1" dirty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5926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777221" y="272236"/>
            <a:ext cx="621388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 John 14:8-18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65761" y="1357888"/>
            <a:ext cx="13030199" cy="608309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</a:pP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12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I tell you the truth, anyone who has faith in me will do what I have been doing. 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will do even greater things than 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these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u="sng" dirty="0">
                <a:solidFill>
                  <a:srgbClr val="A7CA78"/>
                </a:solidFill>
                <a:effectLst>
                  <a:glow rad="1524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because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 am going to the Father. </a:t>
            </a: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13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And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 will do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whatever you ask in my name, so that the Father may be glorified in the Son.  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His work brought glory to the Father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Holy Spirit’s work in us brings glory to Jesus </a:t>
            </a:r>
            <a:endParaRPr lang="en-US" sz="4800" b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194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777221" y="272236"/>
            <a:ext cx="621388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 John 14:8-18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65761" y="1357888"/>
            <a:ext cx="13451839" cy="608309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</a:pP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12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 tell you the truth, anyone who has faith in me will do what I have been doing.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will do even greater things than 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these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u="sng" dirty="0">
                <a:solidFill>
                  <a:srgbClr val="A7CA78"/>
                </a:solidFill>
                <a:effectLst>
                  <a:glow rad="1524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because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 am going to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Father. </a:t>
            </a: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13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And I will do whatever you ask in my name, so that the Father may be glorified in the Son. </a:t>
            </a: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14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You may ask me for anything in my name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and I will do it. 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100000"/>
              <a:buFont typeface="+mj-lt"/>
              <a:buAutoNum type="arabicParenR" startAt="3"/>
            </a:pPr>
            <a: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To do His </a:t>
            </a:r>
            <a:r>
              <a:rPr lang="en-US" sz="46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works, we can ask for </a:t>
            </a:r>
            <a: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anything &amp; receive</a:t>
            </a:r>
            <a:endParaRPr lang="en-US" sz="4600" b="1" dirty="0" smtClean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“</a:t>
            </a:r>
            <a:r>
              <a:rPr lang="en-US" sz="46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In my name” That is, for </a:t>
            </a:r>
            <a: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My </a:t>
            </a:r>
            <a: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glory, not yours</a:t>
            </a:r>
            <a:r>
              <a:rPr lang="en-US" sz="4600" b="1" i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!</a:t>
            </a:r>
            <a:endParaRPr lang="en-US" sz="4600" b="1" i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58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777221" y="272236"/>
            <a:ext cx="621388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 Mark 16:15-20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65760" y="1357888"/>
            <a:ext cx="13196059" cy="608309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50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20</a:t>
            </a:r>
            <a:r>
              <a:rPr lang="en-US" sz="50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Then the disciples went out and preached everywhere, and </a:t>
            </a:r>
            <a:r>
              <a:rPr lang="en-US" sz="5000" b="1" dirty="0">
                <a:solidFill>
                  <a:srgbClr val="A7CA78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Lord worked with them </a:t>
            </a:r>
            <a:r>
              <a:rPr lang="en-US" sz="5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and </a:t>
            </a:r>
            <a:r>
              <a:rPr lang="en-US" sz="50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confirmed his word by the signs that accompanied </a:t>
            </a:r>
            <a:r>
              <a:rPr lang="en-US" sz="50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it</a:t>
            </a:r>
            <a:r>
              <a:rPr lang="en-US" sz="50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5500" b="1" u="sng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 </a:t>
            </a:r>
            <a:r>
              <a:rPr lang="en-US" sz="5500" b="1" u="sng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John 2:6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Whoever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claims to live in Him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must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walk as Jesus did. </a:t>
            </a:r>
          </a:p>
        </p:txBody>
      </p:sp>
    </p:spTree>
    <p:extLst>
      <p:ext uri="{BB962C8B-B14F-4D97-AF65-F5344CB8AC3E}">
        <p14:creationId xmlns:p14="http://schemas.microsoft.com/office/powerpoint/2010/main" val="31400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777221" y="272236"/>
            <a:ext cx="621388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1 </a:t>
            </a:r>
            <a:r>
              <a:rPr lang="en-US" sz="5500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Corinthians 2:9-10 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65760" y="1357888"/>
            <a:ext cx="13196059" cy="608309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55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9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“What no eye has seen, what no ear has heard, and what no human mind has conceived”—the things God has prepared for those who love him—</a:t>
            </a:r>
            <a:r>
              <a:rPr lang="en-US" sz="5500" b="1" baseline="30000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10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these are the things God has revealed to us by his Spirit. The Spirit searches all things, even the deep things of God.</a:t>
            </a:r>
          </a:p>
        </p:txBody>
      </p:sp>
    </p:spTree>
    <p:extLst>
      <p:ext uri="{BB962C8B-B14F-4D97-AF65-F5344CB8AC3E}">
        <p14:creationId xmlns:p14="http://schemas.microsoft.com/office/powerpoint/2010/main" val="825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3"/>
            <a:ext cx="13817600" cy="77414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60390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0" y="5360390"/>
            <a:ext cx="13817600" cy="1106027"/>
          </a:xfrm>
          <a:prstGeom prst="rect">
            <a:avLst/>
          </a:prstGeom>
          <a:noFill/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srgbClr val="A6C9E8"/>
              </a:buClr>
              <a:buSzPct val="90000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2A2900"/>
                  </a:glow>
                  <a:outerShdw blurRad="63500" dist="63500" dir="2700000" algn="tl">
                    <a:schemeClr val="tx1">
                      <a:alpha val="50000"/>
                    </a:schemeClr>
                  </a:outerShdw>
                </a:effectLst>
              </a:rPr>
              <a:t>Week 6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2A2900"/>
                  </a:glow>
                  <a:outerShdw blurRad="63500" dist="63500" dir="2700000" algn="tl">
                    <a:schemeClr val="tx1">
                      <a:alpha val="50000"/>
                    </a:schemeClr>
                  </a:outerShdw>
                </a:effectLst>
              </a:rPr>
              <a:t>: Power to Do Greater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2A2900"/>
                  </a:glow>
                  <a:outerShdw blurRad="63500" dist="63500" dir="2700000" algn="tl">
                    <a:schemeClr val="tx1">
                      <a:alpha val="50000"/>
                    </a:schemeClr>
                  </a:outerShdw>
                </a:effectLst>
              </a:rPr>
              <a:t>Things</a:t>
            </a:r>
            <a:endParaRPr lang="en-US" sz="6000" b="1" dirty="0">
              <a:solidFill>
                <a:schemeClr val="bg1"/>
              </a:solidFill>
              <a:effectLst>
                <a:glow rad="114300">
                  <a:srgbClr val="2A2900"/>
                </a:glow>
                <a:outerShdw blurRad="63500" dist="63500" dir="2700000" algn="tl">
                  <a:schemeClr val="tx1">
                    <a:alpha val="50000"/>
                  </a:scheme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1360"/>
              </a:spcAft>
              <a:buClr>
                <a:srgbClr val="A6C9E8"/>
              </a:buClr>
              <a:buSzPct val="90000"/>
            </a:pPr>
            <a:endParaRPr lang="en-US" sz="544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3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777221" y="272236"/>
            <a:ext cx="621388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 John 14:8-18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65760" y="1357888"/>
            <a:ext cx="13196059" cy="608309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11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Believe me when I say that I am in the Father and the Father is in me;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or at least believe on the evidence of the works themselves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</a:t>
            </a:r>
          </a:p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600" b="1" u="sng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Matthew </a:t>
            </a:r>
            <a:r>
              <a:rPr lang="en-US" sz="4600" b="1" u="sng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11:4-5</a:t>
            </a:r>
            <a:r>
              <a:rPr lang="en-US" sz="46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600" b="1" baseline="30000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4</a:t>
            </a:r>
            <a:r>
              <a:rPr lang="en-US" sz="46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Jesus replied, “Go back and report to John what you hear and see: </a:t>
            </a:r>
            <a:r>
              <a:rPr lang="en-US" sz="4600" b="1" baseline="30000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5</a:t>
            </a:r>
            <a:r>
              <a:rPr lang="en-US" sz="46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The blind receive sight, the lame walk, those who have leprosy are cured, the deaf hear, the dead are raised, and the good news is preached to the poor</a:t>
            </a:r>
            <a: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</a:t>
            </a:r>
            <a:endParaRPr lang="en-US" sz="4600" b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9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777221" y="272236"/>
            <a:ext cx="621388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 John 14:8-18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65761" y="1357888"/>
            <a:ext cx="12984480" cy="608309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11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Believe me when I say that I am in the Father and the Father is in me;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or at least believe on the evidence of the works themselves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</a:t>
            </a:r>
          </a:p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600" b="1" u="sng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John 21:25</a:t>
            </a:r>
            <a:r>
              <a:rPr lang="en-US" sz="46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Jesus </a:t>
            </a:r>
            <a:r>
              <a:rPr lang="en-US" sz="46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did many other things as well. If every one of them were written down, I suppose that even the whole world would not have room for the books that would be written.</a:t>
            </a:r>
          </a:p>
        </p:txBody>
      </p:sp>
    </p:spTree>
    <p:extLst>
      <p:ext uri="{BB962C8B-B14F-4D97-AF65-F5344CB8AC3E}">
        <p14:creationId xmlns:p14="http://schemas.microsoft.com/office/powerpoint/2010/main" val="11336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777221" y="272236"/>
            <a:ext cx="621388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 John 14:8-18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65761" y="1357888"/>
            <a:ext cx="12984480" cy="608309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12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 tell you the truth,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anyone who has faith in me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will do what I have been doing.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…</a:t>
            </a: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600" b="1" u="sng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</a:t>
            </a:r>
            <a: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6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will carry on the work of </a:t>
            </a:r>
            <a: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Jesus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This </a:t>
            </a:r>
            <a:r>
              <a:rPr lang="en-US" sz="46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 a promise</a:t>
            </a:r>
            <a:r>
              <a:rPr lang="en-US" sz="4600" b="1" i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!</a:t>
            </a:r>
            <a:r>
              <a:rPr lang="en-US" sz="46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endParaRPr lang="en-US" sz="4600" b="1" dirty="0" smtClean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600" b="1" u="sng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John 7:38</a:t>
            </a:r>
            <a: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6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Whoever </a:t>
            </a:r>
            <a:r>
              <a:rPr lang="en-US" sz="46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believes in me</a:t>
            </a:r>
            <a:r>
              <a:rPr lang="en-US" sz="46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as Scripture has </a:t>
            </a:r>
            <a: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said</a:t>
            </a:r>
            <a:r>
              <a:rPr lang="en-US" sz="46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rivers of living water will flow from within them</a:t>
            </a:r>
            <a: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.”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6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This </a:t>
            </a:r>
            <a:r>
              <a:rPr lang="en-US" sz="46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 </a:t>
            </a:r>
            <a:r>
              <a:rPr lang="en-US" sz="4600" b="1" i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normal</a:t>
            </a:r>
            <a:r>
              <a:rPr lang="en-US" sz="46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Christianity</a:t>
            </a:r>
          </a:p>
        </p:txBody>
      </p:sp>
    </p:spTree>
    <p:extLst>
      <p:ext uri="{BB962C8B-B14F-4D97-AF65-F5344CB8AC3E}">
        <p14:creationId xmlns:p14="http://schemas.microsoft.com/office/powerpoint/2010/main" val="33863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777221" y="272236"/>
            <a:ext cx="621388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 John 14:8-18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65761" y="1357888"/>
            <a:ext cx="13196058" cy="608309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</a:pP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12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 tell you the truth, anyone who has faith in me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will do what I have been doing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…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endParaRPr lang="en-US" sz="4800" b="1" dirty="0" smtClean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WHY?</a:t>
            </a: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Jesus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’ works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were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designed to help people 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believe</a:t>
            </a: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“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Your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works, like mine, will lead people to faith”</a:t>
            </a:r>
          </a:p>
        </p:txBody>
      </p:sp>
    </p:spTree>
    <p:extLst>
      <p:ext uri="{BB962C8B-B14F-4D97-AF65-F5344CB8AC3E}">
        <p14:creationId xmlns:p14="http://schemas.microsoft.com/office/powerpoint/2010/main" val="22558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777221" y="272236"/>
            <a:ext cx="621388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 John 14:8-18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65761" y="1357888"/>
            <a:ext cx="13030199" cy="608309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</a:pP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12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 tell you the truth, anyone who has faith in me will do what I have been doing.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will do even greater things than 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these</a:t>
            </a:r>
            <a:endParaRPr lang="en-US" sz="4800" b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2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777221" y="272236"/>
            <a:ext cx="621388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 John 14:8-18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65761" y="1357888"/>
            <a:ext cx="13030199" cy="608309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</a:pP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12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 tell you the truth, anyone who has faith in me will do what I have been doing.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will do even greater things than 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these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u="sng" dirty="0">
                <a:solidFill>
                  <a:srgbClr val="A7CA78"/>
                </a:solidFill>
                <a:effectLst>
                  <a:glow rad="1524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because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I am going to the Father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u="sng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Acts </a:t>
            </a:r>
            <a:r>
              <a:rPr lang="en-US" sz="4800" b="1" u="sng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1:8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“But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you will receive power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when the Holy Spirit comes on you; and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you will be my witnesses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in Jerusalem, and in all Judea and Samaria, and to the ends of the earth.”</a:t>
            </a:r>
          </a:p>
        </p:txBody>
      </p:sp>
    </p:spTree>
    <p:extLst>
      <p:ext uri="{BB962C8B-B14F-4D97-AF65-F5344CB8AC3E}">
        <p14:creationId xmlns:p14="http://schemas.microsoft.com/office/powerpoint/2010/main" val="10101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777221" y="272236"/>
            <a:ext cx="621388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 John 14:8-18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65761" y="1357888"/>
            <a:ext cx="13030199" cy="608309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</a:pPr>
            <a:r>
              <a:rPr lang="en-US" sz="48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12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 tell you the truth, anyone who has faith in me will do what I have been doing.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will do even greater things than 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these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u="sng" dirty="0">
                <a:solidFill>
                  <a:srgbClr val="A7CA78"/>
                </a:solidFill>
                <a:effectLst>
                  <a:glow rad="1524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because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I am going to the Father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</a:p>
          <a:p>
            <a:pPr marL="914400" indent="-914400"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100000"/>
              <a:buFont typeface="+mj-lt"/>
              <a:buAutoNum type="arabicParenR"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Holy Spirit lives in us and gives us </a:t>
            </a:r>
            <a:r>
              <a:rPr lang="en-US" sz="4800" b="1" i="1" dirty="0" err="1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dunamis</a:t>
            </a:r>
            <a:endParaRPr lang="en-US" sz="4800" b="1" i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3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13890</TotalTime>
  <Words>782</Words>
  <Application>Microsoft Office PowerPoint</Application>
  <PresentationFormat>Custom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738</cp:revision>
  <dcterms:created xsi:type="dcterms:W3CDTF">2016-11-29T14:13:56Z</dcterms:created>
  <dcterms:modified xsi:type="dcterms:W3CDTF">2018-05-05T20:12:49Z</dcterms:modified>
</cp:coreProperties>
</file>