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3" r:id="rId3"/>
    <p:sldId id="282" r:id="rId4"/>
    <p:sldId id="287" r:id="rId5"/>
    <p:sldId id="288" r:id="rId6"/>
    <p:sldId id="289" r:id="rId7"/>
    <p:sldId id="291" r:id="rId8"/>
    <p:sldId id="292" r:id="rId9"/>
    <p:sldId id="294" r:id="rId10"/>
    <p:sldId id="295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AEE1"/>
    <a:srgbClr val="5B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45" d="100"/>
          <a:sy n="45" d="100"/>
        </p:scale>
        <p:origin x="54" y="15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99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2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6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9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0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1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4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6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8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80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46B26-C373-4EE7-824D-77D208BCAEA6}" type="datetimeFigureOut">
              <a:rPr lang="en-US" smtClean="0"/>
              <a:t>7/22/2018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B4587-C8AF-47E4-AFBB-078953264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9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5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43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7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35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8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09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0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25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73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Shawn McCracken</dc:creator>
  <cp:lastModifiedBy>Shawn</cp:lastModifiedBy>
  <cp:revision>42</cp:revision>
  <dcterms:created xsi:type="dcterms:W3CDTF">2018-06-29T18:28:59Z</dcterms:created>
  <dcterms:modified xsi:type="dcterms:W3CDTF">2018-07-22T16:58:51Z</dcterms:modified>
</cp:coreProperties>
</file>