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3" r:id="rId3"/>
    <p:sldId id="282" r:id="rId4"/>
    <p:sldId id="287" r:id="rId5"/>
    <p:sldId id="296" r:id="rId6"/>
    <p:sldId id="288" r:id="rId7"/>
    <p:sldId id="297" r:id="rId8"/>
    <p:sldId id="292" r:id="rId9"/>
    <p:sldId id="299" r:id="rId10"/>
    <p:sldId id="300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10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7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7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54</cp:revision>
  <dcterms:created xsi:type="dcterms:W3CDTF">2018-06-29T18:28:59Z</dcterms:created>
  <dcterms:modified xsi:type="dcterms:W3CDTF">2018-07-29T18:25:59Z</dcterms:modified>
</cp:coreProperties>
</file>