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0" r:id="rId2"/>
    <p:sldId id="358" r:id="rId3"/>
    <p:sldId id="359" r:id="rId4"/>
    <p:sldId id="357" r:id="rId5"/>
    <p:sldId id="382" r:id="rId6"/>
    <p:sldId id="362" r:id="rId7"/>
    <p:sldId id="360" r:id="rId8"/>
    <p:sldId id="363" r:id="rId9"/>
    <p:sldId id="364" r:id="rId10"/>
    <p:sldId id="365" r:id="rId11"/>
    <p:sldId id="366" r:id="rId12"/>
    <p:sldId id="367" r:id="rId13"/>
    <p:sldId id="368" r:id="rId14"/>
    <p:sldId id="369" r:id="rId15"/>
    <p:sldId id="370" r:id="rId16"/>
    <p:sldId id="381" r:id="rId17"/>
    <p:sldId id="371" r:id="rId18"/>
    <p:sldId id="377" r:id="rId19"/>
    <p:sldId id="374" r:id="rId20"/>
    <p:sldId id="375" r:id="rId21"/>
    <p:sldId id="376" r:id="rId22"/>
    <p:sldId id="378" r:id="rId23"/>
    <p:sldId id="380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47B12"/>
    <a:srgbClr val="C66B10"/>
    <a:srgbClr val="FFCD2F"/>
    <a:srgbClr val="FFE9A3"/>
    <a:srgbClr val="D6A300"/>
    <a:srgbClr val="9F7745"/>
    <a:srgbClr val="89F5FE"/>
    <a:srgbClr val="12C0F0"/>
    <a:srgbClr val="45AEE1"/>
    <a:srgbClr val="5BF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414" autoAdjust="0"/>
    <p:restoredTop sz="94660"/>
  </p:normalViewPr>
  <p:slideViewPr>
    <p:cSldViewPr snapToGrid="0">
      <p:cViewPr varScale="1">
        <p:scale>
          <a:sx n="49" d="100"/>
          <a:sy n="49" d="100"/>
        </p:scale>
        <p:origin x="42" y="150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46B26-C373-4EE7-824D-77D208BCAEA6}" type="datetimeFigureOut">
              <a:rPr lang="en-US" smtClean="0"/>
              <a:t>8/19/2018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B4587-C8AF-47E4-AFBB-078953264E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3992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46B26-C373-4EE7-824D-77D208BCAEA6}" type="datetimeFigureOut">
              <a:rPr lang="en-US" smtClean="0"/>
              <a:t>8/19/2018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B4587-C8AF-47E4-AFBB-078953264E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3212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46B26-C373-4EE7-824D-77D208BCAEA6}" type="datetimeFigureOut">
              <a:rPr lang="en-US" smtClean="0"/>
              <a:t>8/19/2018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B4587-C8AF-47E4-AFBB-078953264E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662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46B26-C373-4EE7-824D-77D208BCAEA6}" type="datetimeFigureOut">
              <a:rPr lang="en-US" smtClean="0"/>
              <a:t>8/19/2018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B4587-C8AF-47E4-AFBB-078953264E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7960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46B26-C373-4EE7-824D-77D208BCAEA6}" type="datetimeFigureOut">
              <a:rPr lang="en-US" smtClean="0"/>
              <a:t>8/19/2018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B4587-C8AF-47E4-AFBB-078953264E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0008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46B26-C373-4EE7-824D-77D208BCAEA6}" type="datetimeFigureOut">
              <a:rPr lang="en-US" smtClean="0"/>
              <a:t>8/19/2018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B4587-C8AF-47E4-AFBB-078953264E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7017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46B26-C373-4EE7-824D-77D208BCAEA6}" type="datetimeFigureOut">
              <a:rPr lang="en-US" smtClean="0"/>
              <a:t>8/19/2018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B4587-C8AF-47E4-AFBB-078953264E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6476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46B26-C373-4EE7-824D-77D208BCAEA6}" type="datetimeFigureOut">
              <a:rPr lang="en-US" smtClean="0"/>
              <a:t>8/19/2018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B4587-C8AF-47E4-AFBB-078953264E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0699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46B26-C373-4EE7-824D-77D208BCAEA6}" type="datetimeFigureOut">
              <a:rPr lang="en-US" smtClean="0"/>
              <a:t>8/19/2018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B4587-C8AF-47E4-AFBB-078953264E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192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46B26-C373-4EE7-824D-77D208BCAEA6}" type="datetimeFigureOut">
              <a:rPr lang="en-US" smtClean="0"/>
              <a:t>8/19/2018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B4587-C8AF-47E4-AFBB-078953264E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5894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46B26-C373-4EE7-824D-77D208BCAEA6}" type="datetimeFigureOut">
              <a:rPr lang="en-US" smtClean="0"/>
              <a:t>8/19/2018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B4587-C8AF-47E4-AFBB-078953264E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3807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646B26-C373-4EE7-824D-77D208BCAEA6}" type="datetimeFigureOut">
              <a:rPr lang="en-US" smtClean="0"/>
              <a:t>8/19/2018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BB4587-C8AF-47E4-AFBB-078953264E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7917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5394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635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3505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6166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an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8678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3129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an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3342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2534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6959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an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600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1788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3622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9010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3924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8698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an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6652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1341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1001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3588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9245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8719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0417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8895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1735</TotalTime>
  <Words>0</Words>
  <Application>Microsoft Office PowerPoint</Application>
  <PresentationFormat>Widescreen</PresentationFormat>
  <Paragraphs>0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Shawn McCracken</dc:creator>
  <cp:lastModifiedBy>Shawn</cp:lastModifiedBy>
  <cp:revision>149</cp:revision>
  <dcterms:created xsi:type="dcterms:W3CDTF">2018-06-29T18:28:59Z</dcterms:created>
  <dcterms:modified xsi:type="dcterms:W3CDTF">2018-08-19T18:53:48Z</dcterms:modified>
</cp:coreProperties>
</file>