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3" r:id="rId3"/>
    <p:sldId id="282" r:id="rId4"/>
    <p:sldId id="287" r:id="rId5"/>
    <p:sldId id="301" r:id="rId6"/>
    <p:sldId id="296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292" r:id="rId32"/>
    <p:sldId id="327" r:id="rId33"/>
    <p:sldId id="28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C0F0"/>
    <a:srgbClr val="45AEE1"/>
    <a:srgbClr val="5B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45" d="100"/>
          <a:sy n="45" d="100"/>
        </p:scale>
        <p:origin x="66" y="15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9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0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6B26-C373-4EE7-824D-77D208BCAEA6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9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12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15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63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9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83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66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89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3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30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7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98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27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1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3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5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23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15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6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15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85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35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7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2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2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"/>
            <a:ext cx="12192000" cy="687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4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8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7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71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2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2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0</Words>
  <Application>Microsoft Office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</cp:lastModifiedBy>
  <cp:revision>85</cp:revision>
  <dcterms:created xsi:type="dcterms:W3CDTF">2018-06-29T18:28:59Z</dcterms:created>
  <dcterms:modified xsi:type="dcterms:W3CDTF">2018-08-05T17:00:46Z</dcterms:modified>
</cp:coreProperties>
</file>