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45" r:id="rId3"/>
    <p:sldId id="263" r:id="rId4"/>
    <p:sldId id="344" r:id="rId5"/>
    <p:sldId id="287" r:id="rId6"/>
    <p:sldId id="335" r:id="rId7"/>
    <p:sldId id="328" r:id="rId8"/>
    <p:sldId id="301" r:id="rId9"/>
    <p:sldId id="346" r:id="rId10"/>
    <p:sldId id="331" r:id="rId11"/>
    <p:sldId id="329" r:id="rId12"/>
    <p:sldId id="336" r:id="rId13"/>
    <p:sldId id="330" r:id="rId14"/>
    <p:sldId id="347" r:id="rId15"/>
    <p:sldId id="333" r:id="rId16"/>
    <p:sldId id="337" r:id="rId17"/>
    <p:sldId id="349" r:id="rId18"/>
    <p:sldId id="339" r:id="rId19"/>
    <p:sldId id="340" r:id="rId20"/>
    <p:sldId id="341" r:id="rId21"/>
    <p:sldId id="348" r:id="rId22"/>
    <p:sldId id="343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F5FE"/>
    <a:srgbClr val="12C0F0"/>
    <a:srgbClr val="45AEE1"/>
    <a:srgbClr val="5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>
        <p:scale>
          <a:sx n="60" d="100"/>
          <a:sy n="60" d="100"/>
        </p:scale>
        <p:origin x="2268" y="12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3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0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9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02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29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8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58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5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56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" y="0"/>
            <a:ext cx="12180496" cy="68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668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2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36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5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3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9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5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6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92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107</cp:revision>
  <dcterms:created xsi:type="dcterms:W3CDTF">2018-06-29T18:28:59Z</dcterms:created>
  <dcterms:modified xsi:type="dcterms:W3CDTF">2018-08-11T22:31:50Z</dcterms:modified>
</cp:coreProperties>
</file>