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58" r:id="rId3"/>
    <p:sldId id="359" r:id="rId4"/>
    <p:sldId id="390" r:id="rId5"/>
    <p:sldId id="380" r:id="rId6"/>
    <p:sldId id="394" r:id="rId7"/>
    <p:sldId id="392" r:id="rId8"/>
    <p:sldId id="391" r:id="rId9"/>
    <p:sldId id="393" r:id="rId10"/>
    <p:sldId id="389" r:id="rId11"/>
    <p:sldId id="395" r:id="rId12"/>
    <p:sldId id="396" r:id="rId13"/>
    <p:sldId id="397" r:id="rId14"/>
    <p:sldId id="399" r:id="rId15"/>
    <p:sldId id="398" r:id="rId16"/>
    <p:sldId id="400" r:id="rId17"/>
    <p:sldId id="4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F"/>
    <a:srgbClr val="FFE9A3"/>
    <a:srgbClr val="E47B12"/>
    <a:srgbClr val="C66B10"/>
    <a:srgbClr val="D6A300"/>
    <a:srgbClr val="9F7745"/>
    <a:srgbClr val="89F5FE"/>
    <a:srgbClr val="12C0F0"/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60" d="100"/>
          <a:sy n="60" d="100"/>
        </p:scale>
        <p:origin x="204" y="12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2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8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3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61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341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3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98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196</cp:revision>
  <dcterms:created xsi:type="dcterms:W3CDTF">2018-06-29T18:28:59Z</dcterms:created>
  <dcterms:modified xsi:type="dcterms:W3CDTF">2018-09-01T13:58:02Z</dcterms:modified>
</cp:coreProperties>
</file>