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431" r:id="rId3"/>
    <p:sldId id="358" r:id="rId4"/>
    <p:sldId id="414" r:id="rId5"/>
    <p:sldId id="415" r:id="rId6"/>
    <p:sldId id="416" r:id="rId7"/>
    <p:sldId id="418" r:id="rId8"/>
    <p:sldId id="413" r:id="rId9"/>
    <p:sldId id="389" r:id="rId10"/>
    <p:sldId id="420" r:id="rId11"/>
    <p:sldId id="421" r:id="rId12"/>
    <p:sldId id="422" r:id="rId13"/>
    <p:sldId id="423" r:id="rId14"/>
    <p:sldId id="424" r:id="rId15"/>
    <p:sldId id="425" r:id="rId16"/>
    <p:sldId id="426" r:id="rId17"/>
    <p:sldId id="427" r:id="rId18"/>
    <p:sldId id="428" r:id="rId19"/>
    <p:sldId id="429" r:id="rId20"/>
    <p:sldId id="43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7B12"/>
    <a:srgbClr val="FFCD2F"/>
    <a:srgbClr val="FFE9A3"/>
    <a:srgbClr val="C66B10"/>
    <a:srgbClr val="D6A300"/>
    <a:srgbClr val="9F7745"/>
    <a:srgbClr val="89F5FE"/>
    <a:srgbClr val="12C0F0"/>
    <a:srgbClr val="45AEE1"/>
    <a:srgbClr val="5BF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1" autoAdjust="0"/>
    <p:restoredTop sz="94660"/>
  </p:normalViewPr>
  <p:slideViewPr>
    <p:cSldViewPr snapToGrid="0">
      <p:cViewPr>
        <p:scale>
          <a:sx n="60" d="100"/>
          <a:sy n="60" d="100"/>
        </p:scale>
        <p:origin x="42" y="122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9/30/2018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399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9/30/2018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321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9/30/2018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66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9/30/2018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796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9/30/2018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000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9/30/2018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701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9/30/2018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647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9/30/2018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069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9/30/2018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19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9/30/2018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589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9/30/2018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380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646B26-C373-4EE7-824D-77D208BCAEA6}" type="datetimeFigureOut">
              <a:rPr lang="en-US" smtClean="0"/>
              <a:t>9/30/2018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791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539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9598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784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631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248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983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5273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661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836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368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011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839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0552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362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8013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98925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61388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90609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562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27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3174</TotalTime>
  <Words>0</Words>
  <Application>Microsoft Office PowerPoint</Application>
  <PresentationFormat>Widescreen</PresentationFormat>
  <Paragraphs>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Shawn McCracken</dc:creator>
  <cp:lastModifiedBy>Shawn</cp:lastModifiedBy>
  <cp:revision>253</cp:revision>
  <dcterms:created xsi:type="dcterms:W3CDTF">2018-06-29T18:28:59Z</dcterms:created>
  <dcterms:modified xsi:type="dcterms:W3CDTF">2018-09-30T19:45:13Z</dcterms:modified>
</cp:coreProperties>
</file>