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58" r:id="rId3"/>
    <p:sldId id="379" r:id="rId4"/>
    <p:sldId id="389" r:id="rId5"/>
    <p:sldId id="388" r:id="rId6"/>
    <p:sldId id="360" r:id="rId7"/>
    <p:sldId id="381" r:id="rId8"/>
    <p:sldId id="382" r:id="rId9"/>
    <p:sldId id="383" r:id="rId10"/>
    <p:sldId id="384" r:id="rId11"/>
    <p:sldId id="385" r:id="rId12"/>
    <p:sldId id="390" r:id="rId13"/>
    <p:sldId id="3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9"/>
    <a:srgbClr val="CFBF45"/>
    <a:srgbClr val="11180F"/>
    <a:srgbClr val="23251C"/>
    <a:srgbClr val="D4DDE4"/>
    <a:srgbClr val="C1863C"/>
    <a:srgbClr val="FFFFDD"/>
    <a:srgbClr val="CDA447"/>
    <a:srgbClr val="532200"/>
    <a:srgbClr val="CBB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aiming to destroy Jesus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456824"/>
            <a:ext cx="1139498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6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All </a:t>
            </a:r>
            <a:r>
              <a:rPr lang="en-US" sz="6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Biblical history becomes one story, the story of </a:t>
            </a:r>
            <a:r>
              <a:rPr lang="en-US" sz="6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br>
              <a:rPr lang="en-US" sz="6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conflict</a:t>
            </a:r>
            <a:r>
              <a:rPr lang="en-US" sz="6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between the seed of </a:t>
            </a:r>
            <a:r>
              <a:rPr lang="en-US" sz="6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6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woman and the dragon, </a:t>
            </a:r>
            <a:r>
              <a:rPr lang="en-US" sz="6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between </a:t>
            </a:r>
            <a:r>
              <a:rPr lang="en-US" sz="6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</a:t>
            </a:r>
            <a:r>
              <a:rPr lang="en-US" sz="6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Satan</a:t>
            </a:r>
          </a:p>
        </p:txBody>
      </p:sp>
    </p:spTree>
    <p:extLst>
      <p:ext uri="{BB962C8B-B14F-4D97-AF65-F5344CB8AC3E}">
        <p14:creationId xmlns:p14="http://schemas.microsoft.com/office/powerpoint/2010/main" val="29602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Battle for Kingship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456824"/>
            <a:ext cx="1139498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Our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lives are constantly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under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attack to dethrone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</a:t>
            </a:r>
            <a:r>
              <a:rPr lang="en-US" sz="6500" i="1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n-US" sz="6500" i="1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76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Battle for Kingship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456824"/>
            <a:ext cx="113949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“Each one of us is an innkeeper who decides if </a:t>
            </a:r>
            <a:b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there is room for Jesus”</a:t>
            </a:r>
          </a:p>
          <a:p>
            <a:pPr algn="r"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-unknown</a:t>
            </a:r>
            <a:endParaRPr lang="en-US" sz="6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6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2:19-23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200792"/>
            <a:ext cx="1141326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Out of Egypt I called my son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</a:p>
          <a:p>
            <a:pPr marL="685800" indent="-685800">
              <a:lnSpc>
                <a:spcPct val="9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just conflict but </a:t>
            </a:r>
            <a:r>
              <a:rPr lang="en-US" sz="6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DELIVERANCE</a:t>
            </a:r>
            <a:r>
              <a:rPr lang="en-US" sz="6500" i="1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22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Week 3</a:t>
            </a:r>
            <a:r>
              <a:rPr lang="en-US" sz="60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60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Battle for Kingship </a:t>
            </a: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Matthew chapter 2</a:t>
            </a:r>
            <a:endParaRPr lang="en-US" sz="60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1163" y="0"/>
            <a:ext cx="5894363" cy="6858000"/>
          </a:xfrm>
          <a:prstGeom prst="rect">
            <a:avLst/>
          </a:prstGeom>
          <a:solidFill>
            <a:srgbClr val="9A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3390" y="5629092"/>
            <a:ext cx="6185219" cy="119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Unbeknownst to most theologians, there was a fourth </a:t>
            </a:r>
            <a:r>
              <a:rPr lang="en-US" sz="2800" b="1" dirty="0" err="1" smtClean="0">
                <a:solidFill>
                  <a:schemeClr val="bg1"/>
                </a:solidFill>
              </a:rPr>
              <a:t>wiseman</a:t>
            </a:r>
            <a:r>
              <a:rPr lang="en-US" sz="2800" b="1" dirty="0" smtClean="0">
                <a:solidFill>
                  <a:schemeClr val="bg1"/>
                </a:solidFill>
              </a:rPr>
              <a:t>, who was turned away for bringing fruitcake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26" y="186117"/>
            <a:ext cx="5277346" cy="53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6723"/>
            <a:ext cx="12192000" cy="80521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01038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is King</a:t>
            </a:r>
            <a:r>
              <a:rPr lang="en-US" sz="5500" b="1" i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65100" y="940753"/>
            <a:ext cx="11874500" cy="676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47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36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said, “My kingdom is not of this world. If it were, my servants would fight 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prevent my arrest by the Jewish leaders. But now my kingdom is from another place.” </a:t>
            </a:r>
            <a:r>
              <a:rPr lang="en-US" sz="47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37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“You are a king, then!” said Pilate. Jesus answered, “You say that I am 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king. In fact, the reason I was born and came into the world is to testify to the truth. Everyone on the side of truth listens to me.” </a:t>
            </a:r>
            <a:r>
              <a:rPr lang="en-US" sz="47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(John </a:t>
            </a:r>
            <a:r>
              <a:rPr lang="en-US" sz="47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18:36-37)</a:t>
            </a:r>
            <a:endParaRPr lang="en-US" sz="47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endParaRPr lang="en-US" sz="47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aiming to destroy Jesus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109352"/>
            <a:ext cx="11413268" cy="525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Revelation 12:1-4</a:t>
            </a:r>
          </a:p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ain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emphasis of the OT is that Israel is pregnant and in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labor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Genesis </a:t>
            </a:r>
            <a:r>
              <a:rPr lang="en-US" sz="50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3:15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“I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put enmity between you and the woman, and between your offspring and hers; he will crush your head, and you will strike his heel.”</a:t>
            </a: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aiming to destroy Jesus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36200"/>
            <a:ext cx="114132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Cain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slays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Abel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Seth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replaces Abel. Satan knows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promise is in him so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get Seth's descendants to intermarry Cain's</a:t>
            </a: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flood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one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Seth’s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descendants survives: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Noah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who God selects, the promise is continued </a:t>
            </a: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Tower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Bab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el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tries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obliterate the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distinction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aiming to destroy Jesus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72776"/>
            <a:ext cx="11413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Abraham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seemingly has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heir so the promise can't be fulfilled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Isaac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Abraham must sacrifice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him </a:t>
            </a:r>
            <a:endParaRPr lang="en-US" sz="5000" dirty="0" smtClean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Jacob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Esau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wants to kill him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Exodus- Egypt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to destroy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nation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of Israel</a:t>
            </a:r>
            <a:endParaRPr lang="en-US" sz="50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Moses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intercedes that God would not destroy the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nation</a:t>
            </a:r>
            <a:endParaRPr lang="en-US" sz="50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aiming to destroy Jesus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91064"/>
            <a:ext cx="1141326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Saul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to kill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David</a:t>
            </a:r>
            <a:endParaRPr lang="en-US" sz="5000" dirty="0" smtClean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Queen </a:t>
            </a:r>
            <a:r>
              <a:rPr lang="en-US" sz="5000" dirty="0" err="1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Athaliah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kills all of the royal seed (</a:t>
            </a:r>
            <a:r>
              <a:rPr lang="en-US" sz="5000" dirty="0" err="1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Joash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was hidden away)</a:t>
            </a: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Queen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Esther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appeals to the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 that the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Jews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would be spared from Mordecai’s plan </a:t>
            </a:r>
          </a:p>
          <a:p>
            <a:pPr marL="685800" indent="-685800">
              <a:lnSpc>
                <a:spcPct val="75000"/>
              </a:lnSpc>
              <a:spcAft>
                <a:spcPts val="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Herod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destroys all the males under 2 years old of Bethlehem except for the Christ-child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n-US" sz="50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313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257</cp:revision>
  <dcterms:created xsi:type="dcterms:W3CDTF">2018-06-29T18:28:59Z</dcterms:created>
  <dcterms:modified xsi:type="dcterms:W3CDTF">2018-12-23T12:40:41Z</dcterms:modified>
</cp:coreProperties>
</file>