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30" r:id="rId3"/>
    <p:sldId id="329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4" r:id="rId21"/>
    <p:sldId id="355" r:id="rId22"/>
    <p:sldId id="356" r:id="rId23"/>
    <p:sldId id="357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6C3222"/>
    <a:srgbClr val="AA8D7A"/>
    <a:srgbClr val="9E7D66"/>
    <a:srgbClr val="9E7C65"/>
    <a:srgbClr val="A5846D"/>
    <a:srgbClr val="9E7A62"/>
    <a:srgbClr val="93725B"/>
    <a:srgbClr val="55271B"/>
    <a:srgbClr val="4E3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3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67927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 who has no spiritual resource whatsoever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puts his whole trust in God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speaks of the kingdom of heaven as </a:t>
            </a:r>
            <a:b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present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possession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nobody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gets into heaven who thinks they have cause to be there, other than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cause being Christ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the poor in spirit</a:t>
            </a:r>
          </a:p>
        </p:txBody>
      </p:sp>
    </p:spTree>
    <p:extLst>
      <p:ext uri="{BB962C8B-B14F-4D97-AF65-F5344CB8AC3E}">
        <p14:creationId xmlns:p14="http://schemas.microsoft.com/office/powerpoint/2010/main" val="19812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9191" y="1133421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capable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two meanings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afflicted with the loss of family, friends, or possessions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more likely-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mourn over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</a:t>
            </a:r>
          </a:p>
          <a:p>
            <a:pPr marL="685800" indent="-685800" algn="l">
              <a:lnSpc>
                <a:spcPct val="88000"/>
              </a:lnSpc>
              <a:spcBef>
                <a:spcPts val="240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hose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who mourn acknowledge their sins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spiritual poverty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mourn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9191" y="1133421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Corinthians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7:10-11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10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Godly sorrow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brings repentance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leads to salvation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leaves no regret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11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See what this godly sorrow has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produced in you: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earnestness, what eagerness to clear yourselves, what indignation, what alarm, what longing, what concern, what readiness to see justice done…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mourn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81662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does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imply weakness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people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who do not assert themselves over others in order to advance their own causes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quick-tempered, arrogant, or proud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to win or have the last word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bears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injustice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patiently and without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bitterness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meek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81662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surrenders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everything to the Lord and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control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belief that God will vindicate them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quotes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Psalm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37:11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But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meek will inherit the land and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enjoy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peace and prosperity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meek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9191" y="1828803"/>
            <a:ext cx="11646569" cy="458831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famishing, all-consuming craving of the soul for God and his righteousness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dire need, will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perish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if not filled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hunger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thirst are appetites that are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one-time needs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call for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fresh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satisfactions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34514"/>
            <a:ext cx="11345780" cy="1760056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5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those who hunger and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 thirst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righteousness</a:t>
            </a:r>
          </a:p>
        </p:txBody>
      </p:sp>
    </p:spTree>
    <p:extLst>
      <p:ext uri="{BB962C8B-B14F-4D97-AF65-F5344CB8AC3E}">
        <p14:creationId xmlns:p14="http://schemas.microsoft.com/office/powerpoint/2010/main" val="6153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9191" y="1828803"/>
            <a:ext cx="11646569" cy="458831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such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desire is evidence of dissatisfaction with present spiritual attainment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will be filled (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gorged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34514"/>
            <a:ext cx="11345780" cy="1760056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5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those who hunger and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 thirst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980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76046" y="1081662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who demonstrate forgiveness toward the guilty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&amp;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tenderness for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hurting and needy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identification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with the other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person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their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situation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realizing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battle isn’t against flesh and blood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everyone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desires mercy, few want to give it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7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merciful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2311" y="1167927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does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mean those without sin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heart that is in opposition to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mixture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thoughts, desires, motives, principles, actions, loyalties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attempt to serve the world and God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same time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8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pure in heart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47156"/>
            <a:ext cx="11512255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Psalm </a:t>
            </a: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24:3-6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52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Who may ascend the hill of the LORD? Who may stand in his holy place? </a:t>
            </a:r>
            <a:r>
              <a:rPr lang="en-US" sz="52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He who has clean hands and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pure heart, who does not lift up his soul to an idol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or swear by what is false. </a:t>
            </a:r>
            <a:r>
              <a:rPr lang="en-US" sz="52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He will receive blessing from the LORD and vindication from God his Savior. </a:t>
            </a:r>
            <a:r>
              <a:rPr lang="en-US" sz="52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Such is the generation of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seek him, who seek your face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O God of Jacob.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8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pure in heart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3098" y="5294847"/>
            <a:ext cx="9021768" cy="86177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</a:t>
            </a:r>
            <a:r>
              <a:rPr lang="en-US" sz="5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1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THE BEATITUDES </a:t>
            </a:r>
            <a:r>
              <a:rPr lang="en-US" sz="5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 MATT </a:t>
            </a:r>
            <a:r>
              <a:rPr lang="en-US" sz="50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5: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1-12</a:t>
            </a:r>
            <a:endParaRPr lang="en-US" sz="5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2311" y="1064409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bring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harmony (getting along)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can or watering pot?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actively bring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about peace and salvation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Isaiah 52:7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How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beautiful on the mountains are 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feet of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bring good news, who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proclaim peace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who bring good tidings, who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proclaim salvation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who say to Zion, </a:t>
            </a:r>
            <a:r>
              <a:rPr lang="en-US" sz="52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“Your God reigns!”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9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peacemakers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2311" y="1064409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because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righteousness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Tim 3:12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fact, everyone who wants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live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godly life in Christ Jesus will be persecuted.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Peter 3:14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But even if you should suffer for what is right, you are blessed. “Do not fear their threats; do not be frightened.”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03998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10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are persecuted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2311" y="1064409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can’t love our lives so much as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shrink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from death (or ridicule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unbelievers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take believers’ changed lives as a rebuke to their sinful lifestyle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because of Me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natural tendency for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to defend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ourselves-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said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“rejoice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be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glad” 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03998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11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when people insult you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2311" y="1064409"/>
            <a:ext cx="11723450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rejoice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not despite the persecution, but because of it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comforts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persecuted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theirs is the kingdom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heaven 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(vs. 10)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great is your reward in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heaven 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(vs. 12)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lvl="2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present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tense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declarations)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03998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baseline="300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11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when people insult you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35198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’ teachings cannot be understood apart from the announcement of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Kingdom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outlines ethics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present experience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Kingdom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living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explains what a Kingdom citizen looks like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emphasis is on inside-out transformation, not external performance 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sermon on the mount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20243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God’s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perfect expression of his moral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will 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impossible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humans to maintain,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therefore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forces us to recognize our sinfulness and cry out for God’s grace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repentance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description of life in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Kingdom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includes the enablement to attain the ideal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sermon on the mount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20243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blessed </a:t>
            </a:r>
            <a:r>
              <a:rPr lang="en-US" sz="5500" b="1" spc="-3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500" b="1" i="1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makario</a:t>
            </a:r>
            <a:r>
              <a:rPr lang="en-US" sz="5500" b="1" i="1" spc="600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opposite of the pronouncement of “woe”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happy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fortunate are you, approved of by God, possessing the favor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God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congratulations!”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 am with you!” 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beatitudes</a:t>
            </a:r>
          </a:p>
        </p:txBody>
      </p:sp>
    </p:spTree>
    <p:extLst>
      <p:ext uri="{BB962C8B-B14F-4D97-AF65-F5344CB8AC3E}">
        <p14:creationId xmlns:p14="http://schemas.microsoft.com/office/powerpoint/2010/main" val="28264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202433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reveal the values of the Kingdom 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not entrance requirements to </a:t>
            </a:r>
            <a:b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access the Kingdom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individual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beatitudes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self-produced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They are products of a life energized by the Spirit of God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beatitudes</a:t>
            </a:r>
          </a:p>
        </p:txBody>
      </p:sp>
    </p:spTree>
    <p:extLst>
      <p:ext uri="{BB962C8B-B14F-4D97-AF65-F5344CB8AC3E}">
        <p14:creationId xmlns:p14="http://schemas.microsoft.com/office/powerpoint/2010/main" val="35885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81662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two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Greek words for poor: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i="1" dirty="0" err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pene</a:t>
            </a:r>
            <a:r>
              <a:rPr lang="en-US" sz="5500" b="1" i="1" spc="300" dirty="0" err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</a:t>
            </a:r>
            <a:r>
              <a:rPr lang="en-US" sz="5500" b="1" spc="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(pen'-ace), describes the man who has nothing except the bare necessities and has to toil for daily existence 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i="1" dirty="0" err="1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ptocho</a:t>
            </a:r>
            <a:r>
              <a:rPr lang="en-US" sz="5500" b="1" i="1" spc="300" dirty="0" err="1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</a:t>
            </a:r>
            <a:r>
              <a:rPr lang="en-US" sz="5500" b="1" spc="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500" b="1" dirty="0" err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pto-khos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'),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describes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man who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has nothin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at all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Absolute and abject poverty; a beggar, a pauper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the poor in spirit</a:t>
            </a:r>
          </a:p>
        </p:txBody>
      </p:sp>
    </p:spTree>
    <p:extLst>
      <p:ext uri="{BB962C8B-B14F-4D97-AF65-F5344CB8AC3E}">
        <p14:creationId xmlns:p14="http://schemas.microsoft.com/office/powerpoint/2010/main" val="26053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67927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destitute, the spiritually bankrupt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monumental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debt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with no resources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repay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doctrine of the depravity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self-reliant, self-confident,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self-centered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or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self-sufficient</a:t>
            </a:r>
          </a:p>
          <a:p>
            <a:pPr marL="685800" indent="-685800"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spiritually humble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the poor in spirit</a:t>
            </a:r>
          </a:p>
        </p:txBody>
      </p:sp>
    </p:spTree>
    <p:extLst>
      <p:ext uri="{BB962C8B-B14F-4D97-AF65-F5344CB8AC3E}">
        <p14:creationId xmlns:p14="http://schemas.microsoft.com/office/powerpoint/2010/main" val="33882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167927"/>
            <a:ext cx="11538286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8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Isaiah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66:1-2</a:t>
            </a:r>
            <a:r>
              <a:rPr lang="en-US" sz="4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(CEV)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LORD said: Heaven is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throne;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earth is my footstool. What kind of house could you build for me? In what place will I rest?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I have made everything; that's how it all came to be. I, the LORD, have spoken.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people I treasure most are the humble– they depend only on me and tremble when I speak.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baseline="30000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blessed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the poor in spirit</a:t>
            </a:r>
          </a:p>
        </p:txBody>
      </p:sp>
    </p:spTree>
    <p:extLst>
      <p:ext uri="{BB962C8B-B14F-4D97-AF65-F5344CB8AC3E}">
        <p14:creationId xmlns:p14="http://schemas.microsoft.com/office/powerpoint/2010/main" val="26860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804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187</cp:revision>
  <dcterms:created xsi:type="dcterms:W3CDTF">2017-10-30T14:02:10Z</dcterms:created>
  <dcterms:modified xsi:type="dcterms:W3CDTF">2019-01-27T12:28:01Z</dcterms:modified>
</cp:coreProperties>
</file>