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58" r:id="rId3"/>
    <p:sldId id="398" r:id="rId4"/>
    <p:sldId id="396" r:id="rId5"/>
    <p:sldId id="415" r:id="rId6"/>
    <p:sldId id="416" r:id="rId7"/>
    <p:sldId id="417" r:id="rId8"/>
    <p:sldId id="418" r:id="rId9"/>
    <p:sldId id="420" r:id="rId10"/>
    <p:sldId id="421" r:id="rId11"/>
    <p:sldId id="422" r:id="rId12"/>
    <p:sldId id="423" r:id="rId13"/>
    <p:sldId id="425" r:id="rId14"/>
    <p:sldId id="426" r:id="rId15"/>
    <p:sldId id="427" r:id="rId16"/>
    <p:sldId id="428" r:id="rId17"/>
    <p:sldId id="429" r:id="rId18"/>
    <p:sldId id="430" r:id="rId19"/>
    <p:sldId id="432" r:id="rId20"/>
    <p:sldId id="433" r:id="rId21"/>
    <p:sldId id="434" r:id="rId22"/>
    <p:sldId id="435" r:id="rId23"/>
    <p:sldId id="436" r:id="rId24"/>
    <p:sldId id="437" r:id="rId25"/>
    <p:sldId id="43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CFBF45"/>
    <a:srgbClr val="522100"/>
    <a:srgbClr val="532200"/>
    <a:srgbClr val="9A0009"/>
    <a:srgbClr val="11180F"/>
    <a:srgbClr val="23251C"/>
    <a:srgbClr val="D4DDE4"/>
    <a:srgbClr val="C1863C"/>
    <a:srgbClr val="CDA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4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Tempter said…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62581" y="1128382"/>
            <a:ext cx="108090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to: 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convince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us there are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</a:t>
            </a:r>
            <a:r>
              <a:rPr lang="en-US" sz="55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consequences 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 will not surely die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dissuade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our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trust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in Him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entice us to be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self-healing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82376" y="18288"/>
            <a:ext cx="14732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u="sng" spc="3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5-7</a:t>
            </a:r>
            <a:endParaRPr lang="en-US" sz="5500" u="sng" spc="3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Tempter said…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62581" y="1128382"/>
            <a:ext cx="1080902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to: 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manipulate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lordship</a:t>
            </a:r>
            <a:endParaRPr lang="en-US" sz="5500" dirty="0" smtClean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lvl="1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 will be like God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dissuade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following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Him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entice us with power;</a:t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  to be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self-exalting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82376" y="18288"/>
            <a:ext cx="174759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u="sng" spc="3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8-10</a:t>
            </a:r>
            <a:endParaRPr lang="en-US" sz="5500" u="sng" spc="3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Ephesians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6:11-12 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1086066"/>
            <a:ext cx="11725701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CFBF45"/>
              </a:buClr>
            </a:pP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11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Put on the full armor of God, so that you can take your stand against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2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devil’s schemes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12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For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our struggle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not against flesh and blood, but against the rulers, against the authorities, against the powers of this dark world and against the spiritual forces of evil in the heavenly realms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en-US" sz="52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92518" y="1605424"/>
            <a:ext cx="1040696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rose up against Israel and incited David to take a census of Israel.” </a:t>
            </a:r>
          </a:p>
          <a:p>
            <a:pPr algn="ctr">
              <a:lnSpc>
                <a:spcPct val="85000"/>
              </a:lnSpc>
              <a:buClr>
                <a:srgbClr val="CFBF45"/>
              </a:buClr>
            </a:pPr>
            <a:r>
              <a:rPr lang="en-US" sz="6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</a:t>
            </a:r>
            <a:r>
              <a:rPr lang="en-US" sz="6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Chronicles 21:1)</a:t>
            </a:r>
          </a:p>
        </p:txBody>
      </p:sp>
    </p:spTree>
    <p:extLst>
      <p:ext uri="{BB962C8B-B14F-4D97-AF65-F5344CB8AC3E}">
        <p14:creationId xmlns:p14="http://schemas.microsoft.com/office/powerpoint/2010/main" val="392712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James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1:13-15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1086066"/>
            <a:ext cx="11725701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CFBF45"/>
              </a:buClr>
            </a:pPr>
            <a:r>
              <a:rPr lang="en-US" sz="50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When tempted, no one should say, “God is tempting me.” For God cannot be tempted by evil, </a:t>
            </a:r>
            <a:r>
              <a:rPr lang="en-US" sz="50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nor does He tempt anyone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24589" y="3611084"/>
            <a:ext cx="486920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tempts</a:t>
            </a:r>
          </a:p>
          <a:p>
            <a:pPr algn="ctr">
              <a:lnSpc>
                <a:spcPct val="90000"/>
              </a:lnSpc>
              <a:buClr>
                <a:srgbClr val="CFBF45"/>
              </a:buClr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(incites us to sin)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501185" y="3611084"/>
            <a:ext cx="629457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tests</a:t>
            </a:r>
          </a:p>
          <a:p>
            <a:pPr algn="ctr">
              <a:lnSpc>
                <a:spcPct val="90000"/>
              </a:lnSpc>
              <a:buClr>
                <a:srgbClr val="CFBF45"/>
              </a:buClr>
            </a:pP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(uses all things for us)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42249" y="5293739"/>
            <a:ext cx="1172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Trials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are to be endured;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are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avoided</a:t>
            </a:r>
          </a:p>
        </p:txBody>
      </p:sp>
    </p:spTree>
    <p:extLst>
      <p:ext uri="{BB962C8B-B14F-4D97-AF65-F5344CB8AC3E}">
        <p14:creationId xmlns:p14="http://schemas.microsoft.com/office/powerpoint/2010/main" val="33045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James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1:13-15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1086066"/>
            <a:ext cx="11725701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CFBF45"/>
              </a:buClr>
            </a:pPr>
            <a:r>
              <a:rPr lang="en-US" sz="50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When tempted, no one should say, “God is tempting me.” For God cannot be tempted by evil, nor does He tempt anyone; </a:t>
            </a:r>
            <a:r>
              <a:rPr lang="en-US" sz="50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but each person is tempted when they are dragged away </a:t>
            </a:r>
            <a:r>
              <a:rPr lang="en-US" sz="50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by their own evil desire and enticed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Then, after desire has conceived, it gives birth to sin; and sin, when it is full-grown, gives birth to death. </a:t>
            </a:r>
          </a:p>
        </p:txBody>
      </p:sp>
    </p:spTree>
    <p:extLst>
      <p:ext uri="{BB962C8B-B14F-4D97-AF65-F5344CB8AC3E}">
        <p14:creationId xmlns:p14="http://schemas.microsoft.com/office/powerpoint/2010/main" val="22503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“own </a:t>
            </a:r>
            <a:r>
              <a:rPr lang="en-US" sz="5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evil desire” – Our fallen nature </a:t>
            </a:r>
            <a:endParaRPr lang="en-US" sz="50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98358" y="1140799"/>
            <a:ext cx="11016138" cy="503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Proverbs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19:3</a:t>
            </a:r>
            <a:r>
              <a:rPr lang="en-US" sz="4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(NLT) </a:t>
            </a:r>
          </a:p>
          <a:p>
            <a:pPr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People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ruin their lives by their own foolishness and then are angry at the Lord.</a:t>
            </a: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Emphasis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of the NT is on telling believers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to sin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more than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on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Satan’s activity </a:t>
            </a:r>
          </a:p>
        </p:txBody>
      </p:sp>
    </p:spTree>
    <p:extLst>
      <p:ext uri="{BB962C8B-B14F-4D97-AF65-F5344CB8AC3E}">
        <p14:creationId xmlns:p14="http://schemas.microsoft.com/office/powerpoint/2010/main" val="48940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Corinthians </a:t>
            </a: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10:13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</a:t>
            </a:r>
            <a:r>
              <a:rPr lang="en-US" sz="4000" spc="3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IV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84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temptation has seized you except what is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man. And </a:t>
            </a:r>
            <a:b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faithful;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not let you </a:t>
            </a:r>
            <a:b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tempted beyond what you can bear. But when you are tempted,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also provide a way out,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can stand up under it. </a:t>
            </a:r>
          </a:p>
        </p:txBody>
      </p:sp>
    </p:spTree>
    <p:extLst>
      <p:ext uri="{BB962C8B-B14F-4D97-AF65-F5344CB8AC3E}">
        <p14:creationId xmlns:p14="http://schemas.microsoft.com/office/powerpoint/2010/main" val="23590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Corinthians </a:t>
            </a: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10:13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</a:t>
            </a:r>
            <a:r>
              <a:rPr lang="en-US" sz="4000" spc="3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IV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84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temptation has seized you except what is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man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faithful;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not let you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tempted beyond what you can bear. But when you are tempted,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also provide a way out,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can stand up under it. </a:t>
            </a:r>
          </a:p>
        </p:txBody>
      </p:sp>
    </p:spTree>
    <p:extLst>
      <p:ext uri="{BB962C8B-B14F-4D97-AF65-F5344CB8AC3E}">
        <p14:creationId xmlns:p14="http://schemas.microsoft.com/office/powerpoint/2010/main" val="32939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Corinthians </a:t>
            </a: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10:13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</a:t>
            </a:r>
            <a:r>
              <a:rPr lang="en-US" sz="4000" spc="3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IV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84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temptation has seized you except what is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1)</a:t>
            </a:r>
            <a:r>
              <a:rPr lang="en-US" sz="52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man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faithful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;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not let you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tempted beyond what you can bear. But when you are tempted,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also provide a way out,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can stand up under it. </a:t>
            </a:r>
          </a:p>
        </p:txBody>
      </p:sp>
    </p:spTree>
    <p:extLst>
      <p:ext uri="{BB962C8B-B14F-4D97-AF65-F5344CB8AC3E}">
        <p14:creationId xmlns:p14="http://schemas.microsoft.com/office/powerpoint/2010/main" val="14614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06317"/>
            <a:ext cx="12192000" cy="85408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Week 6</a:t>
            </a:r>
            <a:r>
              <a:rPr lang="en-US" sz="5500" b="1" dirty="0" smtClean="0">
                <a:solidFill>
                  <a:srgbClr val="FFFFDD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 smtClean="0">
                <a:solidFill>
                  <a:srgbClr val="522100"/>
                </a:solidFill>
                <a:effectLst>
                  <a:glow rad="139700">
                    <a:srgbClr val="FFFFDD"/>
                  </a:glow>
                </a:effectLst>
                <a:latin typeface="Berlin Sans FB Demi" panose="020E0802020502020306" pitchFamily="34" charset="0"/>
              </a:rPr>
              <a:t>|</a:t>
            </a:r>
            <a:r>
              <a:rPr lang="en-US" sz="5500" b="1" dirty="0" smtClean="0">
                <a:solidFill>
                  <a:srgbClr val="FFE9A3"/>
                </a:solidFill>
                <a:effectLst>
                  <a:glow rad="1397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Temptations</a:t>
            </a: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2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Corinthians </a:t>
            </a: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10:13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</a:t>
            </a:r>
            <a:r>
              <a:rPr lang="en-US" sz="4000" spc="3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IV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84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temptation has seized you except what is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1)</a:t>
            </a:r>
            <a:r>
              <a:rPr lang="en-US" sz="52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man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faithful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;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not let you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tempted beyond what you can bear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But when you are tempted,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also provide a way out,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can stand up under it. </a:t>
            </a:r>
          </a:p>
        </p:txBody>
      </p:sp>
    </p:spTree>
    <p:extLst>
      <p:ext uri="{BB962C8B-B14F-4D97-AF65-F5344CB8AC3E}">
        <p14:creationId xmlns:p14="http://schemas.microsoft.com/office/powerpoint/2010/main" val="7684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29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Corinthians </a:t>
            </a: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10:13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</a:t>
            </a:r>
            <a:r>
              <a:rPr lang="en-US" sz="4000" spc="3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IV</a:t>
            </a:r>
            <a:r>
              <a:rPr lang="en-US" sz="4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84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 temptation has seized you except what is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common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man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 faithful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;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not let you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tempted beyond what you can bear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But when you are tempted,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4)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also provide a way out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can stand up under it. </a:t>
            </a:r>
          </a:p>
        </p:txBody>
      </p:sp>
    </p:spTree>
    <p:extLst>
      <p:ext uri="{BB962C8B-B14F-4D97-AF65-F5344CB8AC3E}">
        <p14:creationId xmlns:p14="http://schemas.microsoft.com/office/powerpoint/2010/main" val="30561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29184" y="1140799"/>
            <a:ext cx="11777472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Psalm 119:11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i="1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5)</a:t>
            </a:r>
            <a:r>
              <a:rPr lang="en-US" sz="52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Your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word I have hidden in my heart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might not sin against You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Luke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22:40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When He came to the place, He said to them, </a:t>
            </a: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6)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Pray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that you may not enter into temptation.”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endParaRPr lang="en-US" sz="52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4048" y="1140799"/>
            <a:ext cx="11777472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Hebrews </a:t>
            </a:r>
            <a:r>
              <a:rPr lang="en-US" sz="52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4:15-16</a:t>
            </a:r>
            <a:r>
              <a:rPr lang="en-US" sz="4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(NLT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</a:p>
          <a:p>
            <a:pPr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15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This High Priest of ours understands our weaknesses, for He faced all of the same temptations we do, yet he did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not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sin. </a:t>
            </a: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16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So let us come boldly to the throne of our gracious God. There we will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i="1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7)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receive His mercy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and we will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find grace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help us when we need it. </a:t>
            </a:r>
          </a:p>
        </p:txBody>
      </p:sp>
    </p:spTree>
    <p:extLst>
      <p:ext uri="{BB962C8B-B14F-4D97-AF65-F5344CB8AC3E}">
        <p14:creationId xmlns:p14="http://schemas.microsoft.com/office/powerpoint/2010/main" val="23915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Overcoming </a:t>
            </a:r>
            <a:r>
              <a:rPr lang="en-US" sz="52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Temptations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84048" y="1140799"/>
            <a:ext cx="11777472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James 4:7-8</a:t>
            </a:r>
            <a:r>
              <a:rPr lang="en-US" sz="4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</a:pP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n-US" sz="5200" i="1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baseline="30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n-US" sz="5200" baseline="300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Submit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yourselves, then, to God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i="1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n-US" sz="5200" i="1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Resist the devil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and he will flee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from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you. </a:t>
            </a:r>
            <a:r>
              <a:rPr lang="en-US" sz="52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Come near to God and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will come near to you. Wash your hands, you sinners, and purify your hearts, you double-minded. </a:t>
            </a:r>
          </a:p>
        </p:txBody>
      </p:sp>
    </p:spTree>
    <p:extLst>
      <p:ext uri="{BB962C8B-B14F-4D97-AF65-F5344CB8AC3E}">
        <p14:creationId xmlns:p14="http://schemas.microsoft.com/office/powerpoint/2010/main" val="32321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After the temptation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24038" y="1140799"/>
            <a:ext cx="1101613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Matthew 4:11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Then the devil left him, and angels came and attended him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200" u="sng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Luke 4:13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When the devil had finished every temptation, he left Him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until an opportune time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6116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706317"/>
            <a:ext cx="12192000" cy="854080"/>
          </a:xfrm>
          <a:prstGeom prst="rect">
            <a:avLst/>
          </a:prstGeom>
          <a:noFill/>
          <a:effectLst>
            <a:glow rad="152400">
              <a:srgbClr val="532200">
                <a:alpha val="65000"/>
              </a:srgbClr>
            </a:glow>
            <a:outerShdw blurRad="38100" dist="38100" dir="54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rgbClr val="FFFFDD"/>
                </a:solidFill>
                <a:effectLst>
                  <a:glow rad="152400">
                    <a:srgbClr val="522100">
                      <a:alpha val="80000"/>
                    </a:srgbClr>
                  </a:glow>
                </a:effectLst>
                <a:latin typeface="Berlin Sans FB Demi" panose="020E0802020502020306" pitchFamily="34" charset="0"/>
              </a:rPr>
              <a:t>Matthew 4:1-11</a:t>
            </a:r>
            <a:endParaRPr lang="en-US" sz="5500" b="1" dirty="0">
              <a:solidFill>
                <a:srgbClr val="FFFFDD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0" y="217758"/>
            <a:ext cx="8595970" cy="5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Jesus</a:t>
            </a:r>
            <a:r>
              <a:rPr lang="en-US" sz="5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’ preparation </a:t>
            </a:r>
            <a:r>
              <a:rPr lang="en-US" sz="50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for </a:t>
            </a:r>
            <a:r>
              <a:rPr lang="en-US" sz="50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earthly ministry</a:t>
            </a:r>
            <a:endParaRPr lang="en-US" sz="50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98358" y="1049359"/>
            <a:ext cx="110161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Baptized</a:t>
            </a:r>
            <a:endParaRPr lang="en-US" sz="52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Spirit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filled</a:t>
            </a:r>
          </a:p>
          <a:p>
            <a:pPr marL="685800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Spirit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led 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Prayed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and fasted</a:t>
            </a:r>
            <a:endParaRPr lang="en-US" sz="48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1143000" lvl="1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Time </a:t>
            </a:r>
            <a:r>
              <a:rPr lang="en-US" sz="5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w/ </a:t>
            </a: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</a:p>
          <a:p>
            <a:pPr marL="1143000" lvl="1" indent="-685800">
              <a:lnSpc>
                <a:spcPct val="80000"/>
              </a:lnSpc>
              <a:spcAft>
                <a:spcPts val="1800"/>
              </a:spcAft>
              <a:buClr>
                <a:srgbClr val="CFBF45"/>
              </a:buClr>
              <a:buFont typeface="Berlin Sans FB Demi" panose="020E0802020502020306" pitchFamily="34" charset="0"/>
              <a:buChar char="–"/>
            </a:pPr>
            <a:r>
              <a:rPr lang="en-US" sz="50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Self-denial</a:t>
            </a:r>
            <a:endParaRPr lang="en-US" sz="50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Had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 overcome temptation</a:t>
            </a:r>
          </a:p>
        </p:txBody>
      </p:sp>
    </p:spTree>
    <p:extLst>
      <p:ext uri="{BB962C8B-B14F-4D97-AF65-F5344CB8AC3E}">
        <p14:creationId xmlns:p14="http://schemas.microsoft.com/office/powerpoint/2010/main" val="19691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Temptation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55573" y="1128382"/>
            <a:ext cx="1084460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Inducement to sin placed before the mind with the implied promise of greater good to be derived from following the way of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disobedience</a:t>
            </a:r>
          </a:p>
          <a:p>
            <a:pPr marL="685800" indent="-685800">
              <a:lnSpc>
                <a:spcPct val="90000"/>
              </a:lnSpc>
              <a:spcAft>
                <a:spcPts val="12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Sin’s insidious yoke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6" y="130466"/>
            <a:ext cx="9937008" cy="65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Isaiah 14:12-14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945386"/>
            <a:ext cx="117257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CFBF45"/>
              </a:buClr>
            </a:pP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12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How you have fallen from heaven, </a:t>
            </a:r>
            <a:r>
              <a:rPr lang="en-US" sz="46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morning </a:t>
            </a:r>
            <a:r>
              <a:rPr lang="en-US" sz="46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star</a:t>
            </a:r>
            <a:r>
              <a:rPr lang="en-US" sz="46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son of the dawn! You have been cast down to the earth, you who once laid low the nations! </a:t>
            </a: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You said in your heart, “I will ascend to the heavens; I will raise my throne above the stars of God; I will sit enthroned on the mount of assembly, on the utmost heights of Mount </a:t>
            </a:r>
            <a:r>
              <a:rPr lang="en-US" sz="4600" dirty="0" err="1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Zaphon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I will ascend above the tops of the clouds; I will make myself like the Most High</a:t>
            </a:r>
            <a:r>
              <a:rPr lang="en-US" sz="46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.”</a:t>
            </a:r>
            <a:endParaRPr lang="en-US" sz="46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2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Isaiah 14:12-14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945386"/>
            <a:ext cx="117257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CFBF45"/>
              </a:buClr>
            </a:pP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12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How you have fallen from heaven, morning </a:t>
            </a:r>
            <a:r>
              <a:rPr lang="en-US" sz="46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star,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son of the dawn! You have been cast down to the earth, you who once laid low the nations! </a:t>
            </a: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You said in your heart, “</a:t>
            </a:r>
            <a:r>
              <a:rPr lang="en-US" sz="46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will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ascend to the heavens; </a:t>
            </a:r>
            <a:r>
              <a:rPr lang="en-US" sz="46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will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raise my throne above the stars of God; </a:t>
            </a:r>
            <a:r>
              <a:rPr lang="en-US" sz="46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will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sit enthroned on the mount of assembly, on the utmost heights of Mount </a:t>
            </a:r>
            <a:r>
              <a:rPr lang="en-US" sz="4600" dirty="0" err="1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Zaphon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4600" baseline="300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14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6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will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ascend above the tops of the clouds; </a:t>
            </a:r>
            <a:r>
              <a:rPr lang="en-US" sz="4600" dirty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 will </a:t>
            </a:r>
            <a:r>
              <a:rPr lang="en-US" sz="46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make myself like the Most High</a:t>
            </a:r>
            <a:r>
              <a:rPr lang="en-US" sz="46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.”</a:t>
            </a:r>
            <a:endParaRPr lang="en-US" sz="4600" dirty="0">
              <a:solidFill>
                <a:schemeClr val="bg1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6"/>
            <a:ext cx="12192000" cy="78234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5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2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Satan’s character</a:t>
            </a:r>
            <a:endParaRPr lang="en-US" sz="52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18365" y="1057930"/>
            <a:ext cx="11725701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2400"/>
              </a:spcAft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sin of Satan is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pride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and attempting to be </a:t>
            </a:r>
            <a:r>
              <a:rPr lang="en-US" sz="5200" dirty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equal to God </a:t>
            </a:r>
            <a:r>
              <a:rPr lang="en-US" sz="52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in status and </a:t>
            </a:r>
            <a:r>
              <a:rPr lang="en-US" sz="52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authority</a:t>
            </a:r>
          </a:p>
          <a:p>
            <a:pPr marL="685800" indent="-685800">
              <a:lnSpc>
                <a:spcPct val="80000"/>
              </a:lnSpc>
              <a:buClr>
                <a:srgbClr val="CFBF45"/>
              </a:buClr>
              <a:buFont typeface="Wingdings" panose="05000000000000000000" pitchFamily="2" charset="2"/>
              <a:buChar char="ü"/>
            </a:pPr>
            <a:r>
              <a:rPr lang="en-US" sz="5400" u="sng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1 Tim 3:6</a:t>
            </a:r>
            <a:r>
              <a:rPr lang="en-US" sz="54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He must not be a recent convert, or he may become conceited and fall under the same judgment as the devil</a:t>
            </a:r>
            <a:r>
              <a:rPr lang="en-US" sz="54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.</a:t>
            </a:r>
            <a:endParaRPr lang="en-US" sz="5400" dirty="0">
              <a:solidFill>
                <a:srgbClr val="FFFFDD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465"/>
            <a:ext cx="12192000" cy="814921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54491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b="1" dirty="0">
                <a:solidFill>
                  <a:srgbClr val="522100"/>
                </a:solidFill>
                <a:effectLst>
                  <a:glow rad="101600">
                    <a:srgbClr val="FFFFDD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Tempter said… </a:t>
            </a:r>
            <a:endParaRPr lang="en-US" sz="5500" b="1" i="1" dirty="0">
              <a:solidFill>
                <a:srgbClr val="522100"/>
              </a:solidFill>
              <a:effectLst>
                <a:glow rad="101600">
                  <a:srgbClr val="FFFFDD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162581" y="1128382"/>
            <a:ext cx="1080902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tries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to: 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 </a:t>
            </a:r>
            <a:r>
              <a:rPr lang="en-US" sz="5500" dirty="0" smtClean="0">
                <a:solidFill>
                  <a:schemeClr val="accent2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pervert our appetites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Did God really say, You must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not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eat from any tree in the 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garden?”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dissuade </a:t>
            </a:r>
            <a:r>
              <a:rPr lang="en-US" sz="5500" dirty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our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obedience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CFBF45"/>
              </a:buClr>
            </a:pP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-</a:t>
            </a:r>
            <a:r>
              <a:rPr lang="en-US" sz="5500" dirty="0" smtClean="0">
                <a:solidFill>
                  <a:srgbClr val="FFFFDD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 entice us to be </a:t>
            </a:r>
            <a:r>
              <a:rPr lang="en-US" sz="55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self-sufficient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82376" y="18288"/>
            <a:ext cx="13269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  <a:buClr>
                <a:srgbClr val="CFBF45"/>
              </a:buClr>
            </a:pPr>
            <a:r>
              <a:rPr lang="en-US" sz="5500" u="sng" spc="300" dirty="0" smtClean="0">
                <a:solidFill>
                  <a:srgbClr val="CFBF45"/>
                </a:solidFill>
                <a:effectLst>
                  <a:glow rad="127000">
                    <a:srgbClr val="522100"/>
                  </a:glow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Berlin Sans FB Demi" panose="020E0802020502020306" pitchFamily="34" charset="0"/>
              </a:rPr>
              <a:t>3-4</a:t>
            </a:r>
            <a:endParaRPr lang="en-US" sz="5500" u="sng" spc="300" dirty="0">
              <a:solidFill>
                <a:srgbClr val="CFBF45"/>
              </a:solidFill>
              <a:effectLst>
                <a:glow rad="127000">
                  <a:srgbClr val="522100"/>
                </a:glow>
                <a:outerShdw blurRad="38100" dist="38100" dir="2700000" algn="tl">
                  <a:srgbClr val="000000">
                    <a:alpha val="6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5522</TotalTime>
  <Words>827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336</cp:revision>
  <dcterms:created xsi:type="dcterms:W3CDTF">2018-06-29T18:28:59Z</dcterms:created>
  <dcterms:modified xsi:type="dcterms:W3CDTF">2019-01-13T12:17:29Z</dcterms:modified>
</cp:coreProperties>
</file>