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29" r:id="rId3"/>
    <p:sldId id="363" r:id="rId4"/>
    <p:sldId id="364" r:id="rId5"/>
    <p:sldId id="365" r:id="rId6"/>
    <p:sldId id="366" r:id="rId7"/>
    <p:sldId id="368" r:id="rId8"/>
    <p:sldId id="369" r:id="rId9"/>
    <p:sldId id="371" r:id="rId10"/>
    <p:sldId id="372" r:id="rId11"/>
    <p:sldId id="370" r:id="rId12"/>
    <p:sldId id="373" r:id="rId13"/>
    <p:sldId id="362" r:id="rId14"/>
    <p:sldId id="374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80"/>
    <a:srgbClr val="6C3222"/>
    <a:srgbClr val="AA8D7A"/>
    <a:srgbClr val="9E7D66"/>
    <a:srgbClr val="9E7C65"/>
    <a:srgbClr val="A5846D"/>
    <a:srgbClr val="9E7A62"/>
    <a:srgbClr val="93725B"/>
    <a:srgbClr val="55271B"/>
    <a:srgbClr val="4E3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13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73306" y="5294847"/>
            <a:ext cx="9831560" cy="861774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WEEK 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2 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Berlin Sans FB Demi" panose="020E0802020502020306" pitchFamily="34" charset="0"/>
              </a:rPr>
              <a:t>¤ 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WHO WE ARE IN HIM 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Berlin Sans FB Demi" panose="020E0802020502020306" pitchFamily="34" charset="0"/>
              </a:rPr>
              <a:t>¤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MATT </a:t>
            </a:r>
            <a:r>
              <a:rPr lang="en-US" sz="50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5: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1-12</a:t>
            </a:r>
            <a:endParaRPr lang="en-US" sz="5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BC9380"/>
              </a:solidFill>
              <a:effectLst>
                <a:glow rad="88900">
                  <a:schemeClr val="tx1">
                    <a:lumMod val="85000"/>
                    <a:lumOff val="15000"/>
                    <a:alpha val="30000"/>
                  </a:schemeClr>
                </a:glow>
                <a:outerShdw blurRad="254000" dist="38100" dir="2700000" algn="tl" rotWithShape="0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7432" y="1068821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3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Romans 8:3-4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3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3</a:t>
            </a: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For what the Law was powerless to do because it was weakened by the flesh, </a:t>
            </a:r>
            <a:b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 did by sending His own Son in the likeness </a:t>
            </a:r>
            <a:b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sinful flesh to be a sin offering. And so He condemned sin in the flesh, </a:t>
            </a:r>
            <a:r>
              <a:rPr lang="en-US" sz="53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4</a:t>
            </a: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order that the righteous requirement of the law might be fully met in us</a:t>
            </a: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who do not live according to the flesh but according to the Spirit.</a:t>
            </a:r>
            <a:endParaRPr lang="en-US" sz="53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fulfillment of the Law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6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189592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His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commandments are to be obeyed and taught from the perspective of how Jesus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fulfills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them through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His interpretation of its intent and meaning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which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brings about the Sermon on the Mount—the morality of the Kingdom—His fulfillment in us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fulfillment of the Law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3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172339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one of Jesus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’ most shocking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statements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His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disciples are called to a different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kind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and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quality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of righteousness,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an increased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q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uantit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our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righteousness surpasses that of the Pharisees; not because we do more, but that </a:t>
            </a:r>
            <a:r>
              <a:rPr lang="en-US" sz="5500" b="1" i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</a:t>
            </a:r>
            <a:r>
              <a:rPr lang="en-US" sz="5500" b="1" i="1" spc="30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</a:t>
            </a:r>
            <a:r>
              <a:rPr lang="en-US" sz="5500" b="1" spc="3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 </a:t>
            </a:r>
            <a:r>
              <a:rPr lang="en-US" sz="5500" b="1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less,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or do it differently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righteousness that surpasses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923946"/>
            <a:ext cx="12192000" cy="501010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</a:pPr>
            <a:r>
              <a:rPr lang="en-US" sz="45200" b="1" spc="-3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Him</a:t>
            </a:r>
            <a:endParaRPr lang="en-US" sz="45200" b="1" spc="-3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567053"/>
            <a:ext cx="12192000" cy="1736006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1000" b="1" spc="6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who we are </a:t>
            </a:r>
            <a:endParaRPr lang="en-US" sz="11000" b="1" spc="600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6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258604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only are we salt and light to a lost world, we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His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righteousness</a:t>
            </a:r>
            <a:r>
              <a:rPr lang="en-US" sz="5500" b="1" i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!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what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 has completed and fulfilled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what distinguishes us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understand </a:t>
            </a:r>
            <a:r>
              <a:rPr lang="en-US" sz="5500" b="1" i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thi</a:t>
            </a:r>
            <a:r>
              <a:rPr lang="en-US" sz="5500" b="1" i="1" spc="30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we understand the Sermon on the Mount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righteousness that surpasses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071698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those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with qualities described are called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‘salt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the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earth’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‘light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the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world’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their happiness (“happy are you”)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not in themselves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 themselves alone 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salt and light are products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a life energized by the Spirit of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God, not self-produced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influence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are called to be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beatitudes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310363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salt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preserving quality not just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taste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  <a:sym typeface="Wingdings" panose="05000000000000000000" pitchFamily="2" charset="2"/>
              </a:rPr>
              <a:t> </a:t>
            </a: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Luke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14:26-34 </a:t>
            </a:r>
            <a:endParaRPr lang="en-US" sz="5500" b="1" u="sng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salt when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put Him above all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else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</a:t>
            </a: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salt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310363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light cuts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through the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darkness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gives light to everyone in the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house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lamp - lampstand 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lvl="2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seven lampstands are symbols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seven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churches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</a:t>
            </a: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light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5601" y="1231900"/>
            <a:ext cx="11595100" cy="489010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church in Ephesus: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4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“Yet I hold this against you: You have forsaken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your first love. </a:t>
            </a: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5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Remember the height from which you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have fallen! Repent and do the things you did at first. If you do not repent, I will come to you and remove your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lampstand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from its place.” (Revelation 2:4-5)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</a:t>
            </a: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light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310363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they bring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about noticeable changes, but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they are seldom noticed themselves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motive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: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God gets the praise</a:t>
            </a:r>
            <a:r>
              <a:rPr lang="en-US" sz="5500" b="1" i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!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</a:t>
            </a: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salt and light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310363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everything Jesus did seemed to be opposite of the Pharisee’s understanding of the Law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objected to misinterpretations of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Law, not the Law itself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true purpose of the Law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fulfillment of the Law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362122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idea of “fulfillment” is more than His obedience (keeping the Law)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fulfillment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means “making it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happen” </a:t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or “accomplished”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the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fulfillment</a:t>
            </a:r>
            <a:r>
              <a:rPr lang="en-US" sz="5500" b="1" i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!</a:t>
            </a:r>
            <a:endParaRPr lang="en-US" sz="5500" b="1" i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fulfillment of the Law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0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7432" y="1068821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2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Matt 23:23-24</a:t>
            </a:r>
            <a:r>
              <a:rPr lang="en-US" sz="52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2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23</a:t>
            </a:r>
            <a:r>
              <a:rPr lang="en-US" sz="52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“Woe to you, teachers of the </a:t>
            </a:r>
            <a:r>
              <a:rPr lang="en-US" sz="52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Law 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Pharisees, you hypocrites! You give a tenth </a:t>
            </a:r>
            <a:r>
              <a:rPr lang="en-US" sz="52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2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2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your spices—mint, dill and cumin. But you have neglected the more important matters of the </a:t>
            </a:r>
            <a:r>
              <a:rPr lang="en-US" sz="52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Law—justice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mercy and faithfulness. You should have practiced the latter, without neglecting the former. </a:t>
            </a:r>
            <a:r>
              <a:rPr lang="en-US" sz="52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24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You blind guides! You strain out a gnat but swallow a camel.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fulfillment of the Law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3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436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Agency FB</vt:lpstr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218</cp:revision>
  <dcterms:created xsi:type="dcterms:W3CDTF">2017-10-30T14:02:10Z</dcterms:created>
  <dcterms:modified xsi:type="dcterms:W3CDTF">2019-02-02T17:36:00Z</dcterms:modified>
</cp:coreProperties>
</file>