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9" r:id="rId3"/>
    <p:sldId id="359" r:id="rId4"/>
    <p:sldId id="365" r:id="rId5"/>
    <p:sldId id="358" r:id="rId6"/>
    <p:sldId id="360" r:id="rId7"/>
    <p:sldId id="362" r:id="rId8"/>
    <p:sldId id="373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4" r:id="rId17"/>
    <p:sldId id="375" r:id="rId18"/>
    <p:sldId id="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C89800"/>
    <a:srgbClr val="6C3222"/>
    <a:srgbClr val="AA8D7A"/>
    <a:srgbClr val="9E7D66"/>
    <a:srgbClr val="9E7C65"/>
    <a:srgbClr val="A5846D"/>
    <a:srgbClr val="9E7A62"/>
    <a:srgbClr val="93725B"/>
    <a:srgbClr val="55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0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38352" y="5294847"/>
            <a:ext cx="7566513" cy="86177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3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ANGER 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 MATT </a:t>
            </a:r>
            <a:r>
              <a:rPr lang="en-US" sz="50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5:2</a:t>
            </a:r>
            <a:r>
              <a:rPr lang="en-US" sz="5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1-26</a:t>
            </a:r>
            <a:endParaRPr lang="en-US" sz="5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294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And “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sin by letting anger control you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.”…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Mark </a:t>
            </a:r>
            <a:r>
              <a:rPr lang="en-US" sz="50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3:3-5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0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Jesus said to the man with the shriveled hand, “Stand up in front of everyone.”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Then Jesus asked them, “Which is lawful on the Sabbath: to do good or to do evil, to save life or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kill?” But they remained silent. </a:t>
            </a:r>
            <a:r>
              <a:rPr lang="en-US" sz="50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He looked around at them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anger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and,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deeply distressed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at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their stubborn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hearts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</a:t>
            </a:r>
            <a:endParaRPr lang="en-US" sz="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Ephesians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4:26-27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(NLT)</a:t>
            </a:r>
            <a:r>
              <a:rPr lang="en-US" sz="4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4500" b="1" u="sng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294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And “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sin by letting anger control you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.”…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becomes sin when… 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controls our thoughts and emotions (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inward poisoning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Ephesians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4:26-27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(NLT)</a:t>
            </a:r>
            <a:r>
              <a:rPr lang="en-US" sz="4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4500" b="1" u="sng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448564"/>
            <a:ext cx="11464091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“Why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you so angry?” the Lord asked Cain. “Why do you look so dejected?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7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You will be accepted if you do what is right. But if you refuse to do what is right, then watch out!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Sin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crouching at the door, eager to control you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But you must subdue it and be its master.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5214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Genesis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4:6-7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(NLT)</a:t>
            </a:r>
            <a:r>
              <a:rPr lang="en-US" sz="4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4500" b="1" u="sng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16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294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And “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sin by letting anger control you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.”…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 becomes sin when… 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 controls our thoughts and emotions (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inward poisoning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 marL="1143000" lvl="1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an expression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anger- rage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outward outbursts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Ephesians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4:26-27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(NLT)</a:t>
            </a:r>
            <a:r>
              <a:rPr lang="en-US" sz="4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4500" b="1" u="sng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70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1209" y="1448565"/>
            <a:ext cx="11464091" cy="171373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fool gives full vent to his anger, but a wise man keeps himself under control.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5214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Proverbs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29:11</a:t>
            </a:r>
            <a:endParaRPr lang="en-US" b="1" u="sng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1209" y="4365974"/>
            <a:ext cx="11464091" cy="171373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person without self-control is like a city with broken-down walls.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3438907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Proverbs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25:28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(NLT)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41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294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rgbClr val="BC9380"/>
              </a:buClr>
              <a:buSzPct val="100000"/>
            </a:pP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And “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sin by letting anger control you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let the sun go down while you are still angry,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27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for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ives a foothold to the devil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Ephesians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4:26-27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(NLT)</a:t>
            </a:r>
            <a:r>
              <a:rPr lang="en-US" sz="4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4500" b="1" u="sng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7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929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not possible for us to be reconciled with God if we fail to seek reconciliation with someone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where there is offense</a:t>
            </a:r>
            <a:endParaRPr lang="en-US" sz="5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Matthew </a:t>
            </a:r>
            <a:r>
              <a:rPr lang="en-US" sz="50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6:14-15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b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14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if you forgive other people when they sin against you, your heavenly Father will also forgive you. </a:t>
            </a:r>
            <a:r>
              <a:rPr lang="en-US" sz="50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15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But if you do not forgive others their sins, your Father will not forgive your sins.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coming before the Lord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929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settle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quickly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onflict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resolution for a Christian should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not have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come to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force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relationships with one another have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impact on our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relationship with God and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judgment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let it fester</a:t>
            </a:r>
          </a:p>
        </p:txBody>
      </p:sp>
    </p:spTree>
    <p:extLst>
      <p:ext uri="{BB962C8B-B14F-4D97-AF65-F5344CB8AC3E}">
        <p14:creationId xmlns:p14="http://schemas.microsoft.com/office/powerpoint/2010/main" val="40220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15922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did not say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“you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read”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saw the real meaning of the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Law, </a:t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need to follow His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interpretations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heart of the matter-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“for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out of the overflow of the heart the mouth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speaks”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(Matthew 12:34)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have heard…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294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19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dear brothers, take note of this: Everyone should be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 to listen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slow to speak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slow to become angry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20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man’s anger does not bring about the righteous life that God desires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listen:</a:t>
            </a:r>
          </a:p>
          <a:p>
            <a:pPr marL="1600200" lvl="2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listen to the Word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truth</a:t>
            </a:r>
          </a:p>
          <a:p>
            <a:pPr marL="1600200" lvl="2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listen to the other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person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James</a:t>
            </a:r>
            <a:r>
              <a:rPr lang="en-US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1:19-20</a:t>
            </a: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0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294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19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dear brothers, take note of this: Everyone should be quick to listen, slow to speak and slow to become angry, 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20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man’s anger does not bring about the righteous life that God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desires</a:t>
            </a:r>
            <a:r>
              <a:rPr lang="en-US" sz="5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listen:</a:t>
            </a:r>
          </a:p>
          <a:p>
            <a:pPr marL="1600200" lvl="2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listen to the Word of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truth</a:t>
            </a:r>
          </a:p>
          <a:p>
            <a:pPr marL="1600200" lvl="2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Agency FB" panose="020B0503020202020204" pitchFamily="34" charset="0"/>
              <a:buChar char="—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quick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listen to the other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person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James</a:t>
            </a:r>
            <a:r>
              <a:rPr lang="en-US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1:19-20 </a:t>
            </a:r>
          </a:p>
        </p:txBody>
      </p:sp>
    </p:spTree>
    <p:extLst>
      <p:ext uri="{BB962C8B-B14F-4D97-AF65-F5344CB8AC3E}">
        <p14:creationId xmlns:p14="http://schemas.microsoft.com/office/powerpoint/2010/main" val="634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8044" y="1880364"/>
            <a:ext cx="11646569" cy="4215636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“when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angry, count to four.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very angry, swear.”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-Mark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Twain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“a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man is about as big as the things that make him angry”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–Winston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Churchill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“for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every minute you are angry you lose sixty seconds of happiness.”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–Ralph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Waldo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Emerson</a:t>
            </a:r>
            <a:endParaRPr lang="en-US" sz="5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08044" y="190500"/>
            <a:ext cx="11646569" cy="1501743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70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-strong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feeling of displeasure,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hostility, or annoyance caused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by a wrong or injustice </a:t>
            </a:r>
          </a:p>
        </p:txBody>
      </p:sp>
    </p:spTree>
    <p:extLst>
      <p:ext uri="{BB962C8B-B14F-4D97-AF65-F5344CB8AC3E}">
        <p14:creationId xmlns:p14="http://schemas.microsoft.com/office/powerpoint/2010/main" val="13241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8044" y="1024495"/>
            <a:ext cx="11646569" cy="507150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“speak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when you are angry - and you'll make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best speech you'll ever regret.”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-Dr. Laurence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J. Peter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“it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wise to direct your anger towards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problems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-- not people; to focus your energies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answers -- not excuses.” –William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A. Ward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“when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 rises, think of the consequences”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–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Confucius 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08043" y="204122"/>
            <a:ext cx="11646569" cy="820373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8044" y="1024495"/>
            <a:ext cx="11646569" cy="507150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anger, if not restrained, is frequently more hurtful to us than the injury that provokes it”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Seneca (Roman philosopher,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1st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century </a:t>
            </a:r>
            <a:r>
              <a:rPr lang="en-US" sz="4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AD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feel these slights or triggers so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deeply. </a:t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we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aren’t always successful in controlling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or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processing them” –Shawn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M. McCracken</a:t>
            </a:r>
            <a:endParaRPr lang="en-US" sz="50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much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our anger comes from being 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self-centered</a:t>
            </a: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not others-centered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5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08043" y="204122"/>
            <a:ext cx="11646569" cy="820373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anger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2926" y="1029464"/>
            <a:ext cx="11646569" cy="5024903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And “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don’t sin by letting anger control you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.”…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hat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means, we can be angry without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sin</a:t>
            </a:r>
          </a:p>
          <a:p>
            <a:pPr marL="685800" indent="-6858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severe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rebuke and anger are allowed or even necessary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:</a:t>
            </a:r>
          </a:p>
          <a:p>
            <a:pPr marL="685800" indent="-6858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Matt 23:17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blind fools! Which is greater: the gold, or the temple that makes the gold sacred?”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461209" y="203998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Ephesians</a:t>
            </a:r>
            <a:r>
              <a:rPr lang="en-US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4:26-27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(NLT)</a:t>
            </a:r>
            <a:r>
              <a:rPr lang="en-US" sz="4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4500" b="1" u="sng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589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248</cp:revision>
  <dcterms:created xsi:type="dcterms:W3CDTF">2017-10-30T14:02:10Z</dcterms:created>
  <dcterms:modified xsi:type="dcterms:W3CDTF">2019-02-09T23:27:24Z</dcterms:modified>
</cp:coreProperties>
</file>