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21" r:id="rId3"/>
    <p:sldId id="329" r:id="rId4"/>
    <p:sldId id="423" r:id="rId5"/>
    <p:sldId id="424" r:id="rId6"/>
    <p:sldId id="425" r:id="rId7"/>
    <p:sldId id="426" r:id="rId8"/>
    <p:sldId id="373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27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0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2627"/>
            <a:ext cx="12192000" cy="85408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10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WHEN YOU PRAY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1225"/>
            <a:ext cx="12192000" cy="9925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65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6:5-15</a:t>
            </a:r>
            <a:endParaRPr lang="en-US" sz="6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kingdom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50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will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23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needs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023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forgiveness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49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forgive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protection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10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deliverance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29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273012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words not found in the prayer:</a:t>
            </a:r>
          </a:p>
          <a:p>
            <a:pPr lvl="2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or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mine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lvl="2" algn="l">
              <a:lnSpc>
                <a:spcPct val="8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endParaRPr lang="en-US" sz="40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lvl="4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8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celebration of </a:t>
            </a:r>
            <a:br>
              <a:rPr lang="en-US" sz="8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8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the Body of Christ</a:t>
            </a:r>
            <a:endParaRPr lang="en-US" sz="8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model prayer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879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078601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Beware 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practicing your righteousness before men to be noticed by them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otherwise you have no reward with your Father who is 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heaven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</a:t>
            </a:r>
          </a:p>
          <a:p>
            <a:pPr marL="685800" indent="-685800" algn="l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“spiritual 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maturity isn’t measured by how high you jump in praise but how straight 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walk in obedience.” – unknown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Matthew </a:t>
            </a:r>
            <a:r>
              <a:rPr lang="en-US" sz="6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6:1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NASB)</a:t>
            </a:r>
            <a:endParaRPr lang="en-US" sz="50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273012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public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prayer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condemned was playing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role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“a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person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prayer”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without really seeking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confronted the Pharisees’ love </a:t>
            </a:r>
            <a:r>
              <a:rPr lang="en-US" sz="55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</a:t>
            </a:r>
            <a:r>
              <a:rPr lang="en-US" sz="55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basking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the admiration of people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pray…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273012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private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prayer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place itself isn’t of importance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get away / no distractions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 fear of criticism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 still enough to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LISTEN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 show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pray…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273012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prayer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too serious to be done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pretense!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reward spoken of here is not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reimbursement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something;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natural consequence, a </a:t>
            </a:r>
            <a:r>
              <a:rPr lang="en-US" sz="60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</a:t>
            </a:r>
            <a:r>
              <a:rPr lang="en-US" sz="60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</a:t>
            </a:r>
            <a:r>
              <a:rPr lang="en-US" sz="60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roduct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prayer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pray…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207697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less is more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did not mean ‘don’t continue to ask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’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58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26:44</a:t>
            </a:r>
            <a:r>
              <a:rPr lang="en-US" sz="60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So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left them and went away once more and prayed the third time, saying the same thing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pray…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273012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model prayer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relationship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39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9913" y="2395728"/>
            <a:ext cx="11078817" cy="20149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praise</a:t>
            </a:r>
            <a:endParaRPr lang="en-US" sz="1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09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142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373</cp:revision>
  <dcterms:created xsi:type="dcterms:W3CDTF">2017-10-30T14:02:10Z</dcterms:created>
  <dcterms:modified xsi:type="dcterms:W3CDTF">2019-03-31T12:19:03Z</dcterms:modified>
</cp:coreProperties>
</file>