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2" r:id="rId2"/>
    <p:sldId id="329" r:id="rId3"/>
    <p:sldId id="403" r:id="rId4"/>
    <p:sldId id="373" r:id="rId5"/>
    <p:sldId id="404" r:id="rId6"/>
    <p:sldId id="405" r:id="rId7"/>
    <p:sldId id="406" r:id="rId8"/>
    <p:sldId id="407" r:id="rId9"/>
    <p:sldId id="408" r:id="rId10"/>
    <p:sldId id="410" r:id="rId11"/>
    <p:sldId id="3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9380"/>
    <a:srgbClr val="C89800"/>
    <a:srgbClr val="6C3222"/>
    <a:srgbClr val="AA8D7A"/>
    <a:srgbClr val="9E7D66"/>
    <a:srgbClr val="9E7C65"/>
    <a:srgbClr val="A5846D"/>
    <a:srgbClr val="9E7A62"/>
    <a:srgbClr val="93725B"/>
    <a:srgbClr val="552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94660"/>
  </p:normalViewPr>
  <p:slideViewPr>
    <p:cSldViewPr snapToGrid="0">
      <p:cViewPr varScale="1">
        <p:scale>
          <a:sx n="72" d="100"/>
          <a:sy n="72" d="100"/>
        </p:scale>
        <p:origin x="60" y="10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4F4A-EFDC-457F-AE64-DF714BFAB6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4B243-6183-494F-BECE-5E7617986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0410EA-482B-442F-A902-F0FCFB3C975A}"/>
              </a:ext>
            </a:extLst>
          </p:cNvPr>
          <p:cNvSpPr>
            <a:spLocks noGrp="1"/>
          </p:cNvSpPr>
          <p:nvPr>
            <p:ph type="dt" sz="half" idx="10"/>
          </p:nvPr>
        </p:nvSpPr>
        <p:spPr/>
        <p:txBody>
          <a:bodyPr/>
          <a:lstStyle/>
          <a:p>
            <a:fld id="{1E53FEFF-D8C2-4B85-9AFC-0FA6B3B44544}" type="datetimeFigureOut">
              <a:rPr lang="en-US" smtClean="0"/>
              <a:t>3/9/2019</a:t>
            </a:fld>
            <a:endParaRPr lang="en-US"/>
          </a:p>
        </p:txBody>
      </p:sp>
      <p:sp>
        <p:nvSpPr>
          <p:cNvPr id="5" name="Footer Placeholder 4">
            <a:extLst>
              <a:ext uri="{FF2B5EF4-FFF2-40B4-BE49-F238E27FC236}">
                <a16:creationId xmlns:a16="http://schemas.microsoft.com/office/drawing/2014/main" id="{8ECD7C58-6877-4637-AB75-2CDF45FCD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23C73-16BF-4BC3-B401-DE4A786C9F26}"/>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40186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3974-B9A5-4046-B09A-59802D7631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58519-305D-45AB-A381-A1E8BDFCF9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608FB-E814-4932-B483-C572FC90A409}"/>
              </a:ext>
            </a:extLst>
          </p:cNvPr>
          <p:cNvSpPr>
            <a:spLocks noGrp="1"/>
          </p:cNvSpPr>
          <p:nvPr>
            <p:ph type="dt" sz="half" idx="10"/>
          </p:nvPr>
        </p:nvSpPr>
        <p:spPr/>
        <p:txBody>
          <a:bodyPr/>
          <a:lstStyle/>
          <a:p>
            <a:fld id="{1E53FEFF-D8C2-4B85-9AFC-0FA6B3B44544}" type="datetimeFigureOut">
              <a:rPr lang="en-US" smtClean="0"/>
              <a:t>3/9/2019</a:t>
            </a:fld>
            <a:endParaRPr lang="en-US"/>
          </a:p>
        </p:txBody>
      </p:sp>
      <p:sp>
        <p:nvSpPr>
          <p:cNvPr id="5" name="Footer Placeholder 4">
            <a:extLst>
              <a:ext uri="{FF2B5EF4-FFF2-40B4-BE49-F238E27FC236}">
                <a16:creationId xmlns:a16="http://schemas.microsoft.com/office/drawing/2014/main" id="{F10AC2D7-E927-44D0-82C5-0342D14B1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35C89-66B5-437A-9B2C-13BC1689118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36271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C1732-E213-4AA8-915A-386ABF36C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BEBB9B-FF4E-466F-84E8-278E7F6B21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0E7C7-D21F-4305-B682-8A51036A2E0A}"/>
              </a:ext>
            </a:extLst>
          </p:cNvPr>
          <p:cNvSpPr>
            <a:spLocks noGrp="1"/>
          </p:cNvSpPr>
          <p:nvPr>
            <p:ph type="dt" sz="half" idx="10"/>
          </p:nvPr>
        </p:nvSpPr>
        <p:spPr/>
        <p:txBody>
          <a:bodyPr/>
          <a:lstStyle/>
          <a:p>
            <a:fld id="{1E53FEFF-D8C2-4B85-9AFC-0FA6B3B44544}" type="datetimeFigureOut">
              <a:rPr lang="en-US" smtClean="0"/>
              <a:t>3/9/2019</a:t>
            </a:fld>
            <a:endParaRPr lang="en-US"/>
          </a:p>
        </p:txBody>
      </p:sp>
      <p:sp>
        <p:nvSpPr>
          <p:cNvPr id="5" name="Footer Placeholder 4">
            <a:extLst>
              <a:ext uri="{FF2B5EF4-FFF2-40B4-BE49-F238E27FC236}">
                <a16:creationId xmlns:a16="http://schemas.microsoft.com/office/drawing/2014/main" id="{4DD757DB-F5A3-4222-A55B-8E7C0E66A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3BB99-E6D4-4E1F-AD70-0EA31847F03A}"/>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26810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6D20-3D0D-4563-9D53-4CE5440A1B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00573B-53E7-4E30-B682-BE34BE51E9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66015-A63F-43E8-96A1-9C2939718643}"/>
              </a:ext>
            </a:extLst>
          </p:cNvPr>
          <p:cNvSpPr>
            <a:spLocks noGrp="1"/>
          </p:cNvSpPr>
          <p:nvPr>
            <p:ph type="dt" sz="half" idx="10"/>
          </p:nvPr>
        </p:nvSpPr>
        <p:spPr/>
        <p:txBody>
          <a:bodyPr/>
          <a:lstStyle/>
          <a:p>
            <a:fld id="{1E53FEFF-D8C2-4B85-9AFC-0FA6B3B44544}" type="datetimeFigureOut">
              <a:rPr lang="en-US" smtClean="0"/>
              <a:t>3/9/2019</a:t>
            </a:fld>
            <a:endParaRPr lang="en-US"/>
          </a:p>
        </p:txBody>
      </p:sp>
      <p:sp>
        <p:nvSpPr>
          <p:cNvPr id="5" name="Footer Placeholder 4">
            <a:extLst>
              <a:ext uri="{FF2B5EF4-FFF2-40B4-BE49-F238E27FC236}">
                <a16:creationId xmlns:a16="http://schemas.microsoft.com/office/drawing/2014/main" id="{5A9C71F0-57AE-4AD7-B64E-3ED9EABE1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36831-CAC8-4B00-9DA5-593BD0B9C599}"/>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82148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FE67-6740-406A-AEDC-D556379ECF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96DCAC-9433-4B9C-890D-86830CA9F1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0A4C30-D1A7-4978-BF4B-94EA26A71D4E}"/>
              </a:ext>
            </a:extLst>
          </p:cNvPr>
          <p:cNvSpPr>
            <a:spLocks noGrp="1"/>
          </p:cNvSpPr>
          <p:nvPr>
            <p:ph type="dt" sz="half" idx="10"/>
          </p:nvPr>
        </p:nvSpPr>
        <p:spPr/>
        <p:txBody>
          <a:bodyPr/>
          <a:lstStyle/>
          <a:p>
            <a:fld id="{1E53FEFF-D8C2-4B85-9AFC-0FA6B3B44544}" type="datetimeFigureOut">
              <a:rPr lang="en-US" smtClean="0"/>
              <a:t>3/9/2019</a:t>
            </a:fld>
            <a:endParaRPr lang="en-US"/>
          </a:p>
        </p:txBody>
      </p:sp>
      <p:sp>
        <p:nvSpPr>
          <p:cNvPr id="5" name="Footer Placeholder 4">
            <a:extLst>
              <a:ext uri="{FF2B5EF4-FFF2-40B4-BE49-F238E27FC236}">
                <a16:creationId xmlns:a16="http://schemas.microsoft.com/office/drawing/2014/main" id="{0686D726-FFE3-436E-81BA-CD325816E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BF921-AB48-43E3-B939-894F2E3A21A7}"/>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53380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78A0-370C-4540-80FC-F260F832C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AEB36-03DA-4B8C-9F76-678BD04E7D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0E416-EE55-4D05-9AC4-264503A083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9E804E-109C-40B0-B64E-C1B2023202EA}"/>
              </a:ext>
            </a:extLst>
          </p:cNvPr>
          <p:cNvSpPr>
            <a:spLocks noGrp="1"/>
          </p:cNvSpPr>
          <p:nvPr>
            <p:ph type="dt" sz="half" idx="10"/>
          </p:nvPr>
        </p:nvSpPr>
        <p:spPr/>
        <p:txBody>
          <a:bodyPr/>
          <a:lstStyle/>
          <a:p>
            <a:fld id="{1E53FEFF-D8C2-4B85-9AFC-0FA6B3B44544}" type="datetimeFigureOut">
              <a:rPr lang="en-US" smtClean="0"/>
              <a:t>3/9/2019</a:t>
            </a:fld>
            <a:endParaRPr lang="en-US"/>
          </a:p>
        </p:txBody>
      </p:sp>
      <p:sp>
        <p:nvSpPr>
          <p:cNvPr id="6" name="Footer Placeholder 5">
            <a:extLst>
              <a:ext uri="{FF2B5EF4-FFF2-40B4-BE49-F238E27FC236}">
                <a16:creationId xmlns:a16="http://schemas.microsoft.com/office/drawing/2014/main" id="{DEF6F3B8-8712-4762-A1EF-C6B110BF8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C9486-F907-4727-B069-2F5B55ECB52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8384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8D889-9E8F-4AD0-AFE6-40D9C31CD7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E70E2D-848B-4017-8D10-9B09604DC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3092FE-F931-491C-BD48-8E8C563A56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9D8607-F1A3-42FB-9347-37B5D6328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148B6B-5165-44BE-9ADE-E349DC984A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495D3-9280-40C9-AAD8-F03B22A1D9DE}"/>
              </a:ext>
            </a:extLst>
          </p:cNvPr>
          <p:cNvSpPr>
            <a:spLocks noGrp="1"/>
          </p:cNvSpPr>
          <p:nvPr>
            <p:ph type="dt" sz="half" idx="10"/>
          </p:nvPr>
        </p:nvSpPr>
        <p:spPr/>
        <p:txBody>
          <a:bodyPr/>
          <a:lstStyle/>
          <a:p>
            <a:fld id="{1E53FEFF-D8C2-4B85-9AFC-0FA6B3B44544}" type="datetimeFigureOut">
              <a:rPr lang="en-US" smtClean="0"/>
              <a:t>3/9/2019</a:t>
            </a:fld>
            <a:endParaRPr lang="en-US"/>
          </a:p>
        </p:txBody>
      </p:sp>
      <p:sp>
        <p:nvSpPr>
          <p:cNvPr id="8" name="Footer Placeholder 7">
            <a:extLst>
              <a:ext uri="{FF2B5EF4-FFF2-40B4-BE49-F238E27FC236}">
                <a16:creationId xmlns:a16="http://schemas.microsoft.com/office/drawing/2014/main" id="{5D1CC6E4-BA13-4B20-9A9F-5BB7BF92CA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F530C5-6797-4A86-BB30-ADFCE190FCA2}"/>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42932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9F9F-D7AC-48A4-BA39-BB2B11FC5F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55D222-E019-4C0D-A52B-37AEA78CAFCD}"/>
              </a:ext>
            </a:extLst>
          </p:cNvPr>
          <p:cNvSpPr>
            <a:spLocks noGrp="1"/>
          </p:cNvSpPr>
          <p:nvPr>
            <p:ph type="dt" sz="half" idx="10"/>
          </p:nvPr>
        </p:nvSpPr>
        <p:spPr/>
        <p:txBody>
          <a:bodyPr/>
          <a:lstStyle/>
          <a:p>
            <a:fld id="{1E53FEFF-D8C2-4B85-9AFC-0FA6B3B44544}" type="datetimeFigureOut">
              <a:rPr lang="en-US" smtClean="0"/>
              <a:t>3/9/2019</a:t>
            </a:fld>
            <a:endParaRPr lang="en-US"/>
          </a:p>
        </p:txBody>
      </p:sp>
      <p:sp>
        <p:nvSpPr>
          <p:cNvPr id="4" name="Footer Placeholder 3">
            <a:extLst>
              <a:ext uri="{FF2B5EF4-FFF2-40B4-BE49-F238E27FC236}">
                <a16:creationId xmlns:a16="http://schemas.microsoft.com/office/drawing/2014/main" id="{785B148A-CC1B-4B3A-A48D-11A197CD6C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71149C-9DDF-43DD-A5F4-8BBC4A6F6FF1}"/>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31863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EB64D-AC3F-4345-BA5C-A6A29C301C01}"/>
              </a:ext>
            </a:extLst>
          </p:cNvPr>
          <p:cNvSpPr>
            <a:spLocks noGrp="1"/>
          </p:cNvSpPr>
          <p:nvPr>
            <p:ph type="dt" sz="half" idx="10"/>
          </p:nvPr>
        </p:nvSpPr>
        <p:spPr/>
        <p:txBody>
          <a:bodyPr/>
          <a:lstStyle/>
          <a:p>
            <a:fld id="{1E53FEFF-D8C2-4B85-9AFC-0FA6B3B44544}" type="datetimeFigureOut">
              <a:rPr lang="en-US" smtClean="0"/>
              <a:t>3/9/2019</a:t>
            </a:fld>
            <a:endParaRPr lang="en-US"/>
          </a:p>
        </p:txBody>
      </p:sp>
      <p:sp>
        <p:nvSpPr>
          <p:cNvPr id="3" name="Footer Placeholder 2">
            <a:extLst>
              <a:ext uri="{FF2B5EF4-FFF2-40B4-BE49-F238E27FC236}">
                <a16:creationId xmlns:a16="http://schemas.microsoft.com/office/drawing/2014/main" id="{AC8EFF1A-4235-4689-8EFB-596EE8437D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510FD5-0A90-43BF-BF29-20B396B142B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80034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9DFE-E3F1-46C2-AF39-BE15D1274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76A887-CD6B-4AA0-9E71-D5DBA58F4E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3D211C-16E4-4ED1-A75E-0428CC0E4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4BB5C0-6A18-4852-BEC5-04504F332BDC}"/>
              </a:ext>
            </a:extLst>
          </p:cNvPr>
          <p:cNvSpPr>
            <a:spLocks noGrp="1"/>
          </p:cNvSpPr>
          <p:nvPr>
            <p:ph type="dt" sz="half" idx="10"/>
          </p:nvPr>
        </p:nvSpPr>
        <p:spPr/>
        <p:txBody>
          <a:bodyPr/>
          <a:lstStyle/>
          <a:p>
            <a:fld id="{1E53FEFF-D8C2-4B85-9AFC-0FA6B3B44544}" type="datetimeFigureOut">
              <a:rPr lang="en-US" smtClean="0"/>
              <a:t>3/9/2019</a:t>
            </a:fld>
            <a:endParaRPr lang="en-US"/>
          </a:p>
        </p:txBody>
      </p:sp>
      <p:sp>
        <p:nvSpPr>
          <p:cNvPr id="6" name="Footer Placeholder 5">
            <a:extLst>
              <a:ext uri="{FF2B5EF4-FFF2-40B4-BE49-F238E27FC236}">
                <a16:creationId xmlns:a16="http://schemas.microsoft.com/office/drawing/2014/main" id="{3A604EDF-A1E6-4754-8EFA-B496AEA3E7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EDE03-46A3-49FB-B132-4FA4FC738FEE}"/>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79372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671F-BF0C-4C3D-898F-332AF22BD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FAF5D-6D95-416C-A261-1E6AFE2D99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CAE3E9-6988-478C-ACF7-1CE047ED6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CD85AB-F57A-4CB8-AF5F-752EB7F11AA0}"/>
              </a:ext>
            </a:extLst>
          </p:cNvPr>
          <p:cNvSpPr>
            <a:spLocks noGrp="1"/>
          </p:cNvSpPr>
          <p:nvPr>
            <p:ph type="dt" sz="half" idx="10"/>
          </p:nvPr>
        </p:nvSpPr>
        <p:spPr/>
        <p:txBody>
          <a:bodyPr/>
          <a:lstStyle/>
          <a:p>
            <a:fld id="{1E53FEFF-D8C2-4B85-9AFC-0FA6B3B44544}" type="datetimeFigureOut">
              <a:rPr lang="en-US" smtClean="0"/>
              <a:t>3/9/2019</a:t>
            </a:fld>
            <a:endParaRPr lang="en-US"/>
          </a:p>
        </p:txBody>
      </p:sp>
      <p:sp>
        <p:nvSpPr>
          <p:cNvPr id="6" name="Footer Placeholder 5">
            <a:extLst>
              <a:ext uri="{FF2B5EF4-FFF2-40B4-BE49-F238E27FC236}">
                <a16:creationId xmlns:a16="http://schemas.microsoft.com/office/drawing/2014/main" id="{A708A4C2-6182-44C8-98C2-C3A65FBA2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B3B78-5BAF-42DE-9B0A-A7DA85A38A64}"/>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182011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D4C0F-283A-49AC-A80C-551609A5AE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8C1C59-24F5-48E2-AF76-5E332DD9A9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AD015-A885-4B19-BD06-7409AFC8E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3FEFF-D8C2-4B85-9AFC-0FA6B3B44544}" type="datetimeFigureOut">
              <a:rPr lang="en-US" smtClean="0"/>
              <a:t>3/9/2019</a:t>
            </a:fld>
            <a:endParaRPr lang="en-US"/>
          </a:p>
        </p:txBody>
      </p:sp>
      <p:sp>
        <p:nvSpPr>
          <p:cNvPr id="5" name="Footer Placeholder 4">
            <a:extLst>
              <a:ext uri="{FF2B5EF4-FFF2-40B4-BE49-F238E27FC236}">
                <a16:creationId xmlns:a16="http://schemas.microsoft.com/office/drawing/2014/main" id="{AE09DB0A-4CB1-4756-BEB1-B9F81CD9A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B56252-5066-4448-910B-A3FA960D1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848D4-5F75-43A6-A81F-3DFC5E69C77D}" type="slidenum">
              <a:rPr lang="en-US" smtClean="0"/>
              <a:t>‹#›</a:t>
            </a:fld>
            <a:endParaRPr lang="en-US"/>
          </a:p>
        </p:txBody>
      </p:sp>
    </p:spTree>
    <p:extLst>
      <p:ext uri="{BB962C8B-B14F-4D97-AF65-F5344CB8AC3E}">
        <p14:creationId xmlns:p14="http://schemas.microsoft.com/office/powerpoint/2010/main" val="238167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956417"/>
            <a:ext cx="12192000" cy="784830"/>
          </a:xfrm>
          <a:prstGeom prst="rect">
            <a:avLst/>
          </a:prstGeom>
          <a:noFill/>
        </p:spPr>
        <p:txBody>
          <a:bodyPr vert="horz" wrap="square" lIns="91440" tIns="45720" rIns="91440" bIns="45720">
            <a:spAutoFit/>
          </a:bodyPr>
          <a:lstStyle/>
          <a:p>
            <a:pPr algn="ctr">
              <a:lnSpc>
                <a:spcPct val="90000"/>
              </a:lnSpc>
            </a:pPr>
            <a:r>
              <a:rPr lang="en-US" sz="5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WEEK 7 </a:t>
            </a:r>
            <a:r>
              <a:rPr lang="en-US" sz="5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Berlin Sans FB Demi" panose="020E0802020502020306" pitchFamily="34" charset="0"/>
              </a:rPr>
              <a:t>¤ </a:t>
            </a:r>
            <a:r>
              <a:rPr lang="en-US" sz="5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WALK THE SECOND MILE!</a:t>
            </a:r>
          </a:p>
        </p:txBody>
      </p:sp>
      <p:sp>
        <p:nvSpPr>
          <p:cNvPr id="6" name="Rectangle 5"/>
          <p:cNvSpPr/>
          <p:nvPr/>
        </p:nvSpPr>
        <p:spPr>
          <a:xfrm>
            <a:off x="0" y="5251225"/>
            <a:ext cx="12192000" cy="923330"/>
          </a:xfrm>
          <a:prstGeom prst="rect">
            <a:avLst/>
          </a:prstGeom>
          <a:noFill/>
        </p:spPr>
        <p:txBody>
          <a:bodyPr vert="horz" wrap="square" lIns="91440" tIns="45720" rIns="91440" bIns="45720">
            <a:spAutoFit/>
          </a:bodyPr>
          <a:lstStyle/>
          <a:p>
            <a:pPr algn="ctr">
              <a:lnSpc>
                <a:spcPct val="90000"/>
              </a:lnSpc>
            </a:pPr>
            <a:r>
              <a:rPr lang="en-US" sz="6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MATT </a:t>
            </a:r>
            <a:r>
              <a:rPr lang="en-US" sz="6000" b="1" spc="300"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5:38-42</a:t>
            </a:r>
            <a:endParaRPr lang="en-US" sz="6000" b="1" dirty="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endParaRPr>
          </a:p>
        </p:txBody>
      </p:sp>
    </p:spTree>
    <p:extLst>
      <p:ext uri="{BB962C8B-B14F-4D97-AF65-F5344CB8AC3E}">
        <p14:creationId xmlns:p14="http://schemas.microsoft.com/office/powerpoint/2010/main" val="34727745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1868557" y="2403891"/>
            <a:ext cx="10130938" cy="4293707"/>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1000"/>
              </a:spcAft>
              <a:buClr>
                <a:srgbClr val="BC9380"/>
              </a:buClr>
              <a:buSzPct val="100000"/>
              <a:buFont typeface="Wingdings" panose="05000000000000000000" pitchFamily="2" charset="2"/>
              <a:buChar char="§"/>
            </a:pP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ow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could I go the extra mile? </a:t>
            </a:r>
          </a:p>
          <a:p>
            <a:pPr lvl="2" algn="l">
              <a:lnSpc>
                <a:spcPct val="85000"/>
              </a:lnSpc>
              <a:spcBef>
                <a:spcPts val="0"/>
              </a:spcBef>
              <a:spcAft>
                <a:spcPts val="2400"/>
              </a:spcAft>
              <a:buClr>
                <a:srgbClr val="BC9380"/>
              </a:buClr>
              <a:buSzPct val="100000"/>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consistently?</a:t>
            </a:r>
          </a:p>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what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debt can I cancel?</a:t>
            </a:r>
          </a:p>
          <a:p>
            <a:pPr marL="685800" indent="-685800" algn="l">
              <a:lnSpc>
                <a:spcPct val="85000"/>
              </a:lnSpc>
              <a:spcBef>
                <a:spcPts val="0"/>
              </a:spcBef>
              <a:spcAft>
                <a:spcPts val="18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who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do I need to forgive</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endPar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1868557" y="371059"/>
            <a:ext cx="8945218" cy="1812063"/>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kingdom life is lived different! </a:t>
            </a:r>
          </a:p>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it just is.</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15745836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3" presetClass="emph" presetSubtype="2" fill="hold" nodeType="afterEffect">
                                  <p:stCondLst>
                                    <p:cond delay="0"/>
                                  </p:stCondLst>
                                  <p:childTnLst>
                                    <p:animClr clrSpc="rgb" dir="cw">
                                      <p:cBhvr override="childStyle">
                                        <p:cTn id="26" dur="500" fill="hold"/>
                                        <p:tgtEl>
                                          <p:spTgt spid="6">
                                            <p:txEl>
                                              <p:pRg st="0" end="0"/>
                                            </p:txEl>
                                          </p:spTgt>
                                        </p:tgtEl>
                                        <p:attrNameLst>
                                          <p:attrName>style.color</p:attrName>
                                        </p:attrNameLst>
                                      </p:cBhvr>
                                      <p:to>
                                        <a:schemeClr val="accent2"/>
                                      </p:to>
                                    </p:animClr>
                                  </p:childTnLst>
                                </p:cTn>
                              </p:par>
                              <p:par>
                                <p:cTn id="27" presetID="3" presetClass="emph" presetSubtype="2" fill="hold" nodeType="withEffect">
                                  <p:stCondLst>
                                    <p:cond delay="0"/>
                                  </p:stCondLst>
                                  <p:childTnLst>
                                    <p:animClr clrSpc="rgb" dir="cw">
                                      <p:cBhvr override="childStyle">
                                        <p:cTn id="28" dur="500" fill="hold"/>
                                        <p:tgtEl>
                                          <p:spTgt spid="6">
                                            <p:txEl>
                                              <p:pRg st="1" end="1"/>
                                            </p:txEl>
                                          </p:spTgt>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3" presetClass="emph" presetSubtype="2" fill="hold" nodeType="afterEffect">
                                  <p:stCondLst>
                                    <p:cond delay="0"/>
                                  </p:stCondLst>
                                  <p:childTnLst>
                                    <p:animClr clrSpc="rgb" dir="cw">
                                      <p:cBhvr override="childStyle">
                                        <p:cTn id="38" dur="500" fill="hold"/>
                                        <p:tgtEl>
                                          <p:spTgt spid="6">
                                            <p:txEl>
                                              <p:pRg st="2" end="2"/>
                                            </p:txEl>
                                          </p:spTgt>
                                        </p:tgtEl>
                                        <p:attrNameLst>
                                          <p:attrName>style.color</p:attrName>
                                        </p:attrNameLst>
                                      </p:cBhvr>
                                      <p:to>
                                        <a:schemeClr val="accent2"/>
                                      </p:to>
                                    </p:animClr>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nodeType="clickEffect">
                                  <p:stCondLst>
                                    <p:cond delay="0"/>
                                  </p:stCondLst>
                                  <p:childTnLst>
                                    <p:animClr clrSpc="rgb" dir="cw">
                                      <p:cBhvr override="childStyle">
                                        <p:cTn id="42" dur="500" fill="hold"/>
                                        <p:tgtEl>
                                          <p:spTgt spid="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4227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61209" y="1032051"/>
            <a:ext cx="11538286" cy="5501274"/>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600"/>
              </a:spcAft>
              <a:buClr>
                <a:srgbClr val="BC9380"/>
              </a:buClr>
              <a:buSzPct val="100000"/>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the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world says we have a right to…</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retaliate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and get revenge</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be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offended</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look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out for </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to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do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only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what we are being paid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for</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to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be compensated fo</a:t>
            </a:r>
            <a:r>
              <a:rPr lang="en-US" sz="5500" b="1" spc="-3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r </a:t>
            </a:r>
            <a:r>
              <a:rPr lang="en-US" sz="5500" b="1" i="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everythin</a:t>
            </a:r>
            <a:r>
              <a:rPr lang="en-US" sz="5500" b="1" i="1" spc="3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we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do</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to be treated fairly</a:t>
            </a:r>
            <a:endPar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Jesus wants us to lay down our rights</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6364103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61209" y="1071807"/>
            <a:ext cx="11538286" cy="5501274"/>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3000"/>
              </a:lnSpc>
              <a:spcBef>
                <a:spcPts val="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we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don’t make the notion of </a:t>
            </a:r>
            <a:r>
              <a:rPr lang="en-US" sz="5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‘fairness’</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 priority as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His disciples</a:t>
            </a:r>
          </a:p>
          <a:p>
            <a:pPr algn="l">
              <a:lnSpc>
                <a:spcPct val="85000"/>
              </a:lnSpc>
              <a:spcBef>
                <a:spcPts val="0"/>
              </a:spcBef>
              <a:spcAft>
                <a:spcPts val="800"/>
              </a:spcAft>
              <a:buClr>
                <a:srgbClr val="BC9380"/>
              </a:buClr>
              <a:buSzPct val="100000"/>
            </a:pPr>
            <a:r>
              <a:rPr lang="en-US" sz="6000" b="1"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reciprocation</a:t>
            </a:r>
          </a:p>
          <a:p>
            <a:pPr marL="685800" indent="-685800" algn="l">
              <a:lnSpc>
                <a:spcPct val="83000"/>
              </a:lnSpc>
              <a:spcBef>
                <a:spcPts val="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 Law’s intent was actually to bring </a:t>
            </a:r>
            <a:b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justice</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instead of </a:t>
            </a:r>
            <a:r>
              <a:rPr lang="en-US" sz="5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revenge</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Jesus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presents a different kingdom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culture</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doesn’t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preclude defending family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country </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Jesus wants us to lay down our rights</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145393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569843" y="1246484"/>
            <a:ext cx="11078817"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2000"/>
              </a:lnSpc>
              <a:spcBef>
                <a:spcPts val="0"/>
              </a:spcBef>
              <a:spcAft>
                <a:spcPts val="1800"/>
              </a:spcAft>
              <a:buClr>
                <a:srgbClr val="BC9380"/>
              </a:buClr>
              <a:buSzPct val="100000"/>
            </a:pPr>
            <a:r>
              <a:rPr lang="en-US" sz="5500" b="1" baseline="300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17</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Do not repay anyone evil for evil. Be careful to do what is right in the eyes of everyone.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baseline="300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18</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If it is possible, as far as it depends on you, live at peace with everyone. </a:t>
            </a:r>
            <a:r>
              <a:rPr lang="en-US" sz="55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19</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Do not take revenge, my dear friends, but leave room for God’s wrath, for it is written: “It is mine to avenge; I will repay,” says the Lord. </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569843" y="341768"/>
            <a:ext cx="11237145"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Romans </a:t>
            </a:r>
            <a:r>
              <a:rPr lang="en-US"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12:17-21</a:t>
            </a:r>
          </a:p>
        </p:txBody>
      </p:sp>
    </p:spTree>
    <p:extLst>
      <p:ext uri="{BB962C8B-B14F-4D97-AF65-F5344CB8AC3E}">
        <p14:creationId xmlns:p14="http://schemas.microsoft.com/office/powerpoint/2010/main" val="16488396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569843" y="1337999"/>
            <a:ext cx="11078817"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2000"/>
              </a:lnSpc>
              <a:spcBef>
                <a:spcPts val="0"/>
              </a:spcBef>
              <a:spcAft>
                <a:spcPts val="1800"/>
              </a:spcAft>
              <a:buClr>
                <a:srgbClr val="BC9380"/>
              </a:buClr>
              <a:buSzPct val="100000"/>
            </a:pPr>
            <a:r>
              <a:rPr lang="en-US" sz="55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20</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On the contrary: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r>
              <a:rPr lang="en-US" sz="5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If your enemy is hungry, feed him; if he is thirsty, give him something to drink.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In doing this, you will heap burning coals on his head.” </a:t>
            </a:r>
            <a:r>
              <a:rPr lang="en-US" sz="55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21</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Do not be overcome by evil, but overcome evil with good.</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569843" y="341768"/>
            <a:ext cx="11237145"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Romans </a:t>
            </a:r>
            <a:r>
              <a:rPr lang="en-US"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12:17-21</a:t>
            </a:r>
          </a:p>
        </p:txBody>
      </p:sp>
    </p:spTree>
    <p:extLst>
      <p:ext uri="{BB962C8B-B14F-4D97-AF65-F5344CB8AC3E}">
        <p14:creationId xmlns:p14="http://schemas.microsoft.com/office/powerpoint/2010/main" val="175550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27804" y="1205947"/>
            <a:ext cx="11671691" cy="540689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1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 shirt off your back”</a:t>
            </a:r>
          </a:p>
          <a:p>
            <a:pPr marL="685800" indent="-685800" algn="l">
              <a:lnSpc>
                <a:spcPct val="85000"/>
              </a:lnSpc>
              <a:spcBef>
                <a:spcPts val="0"/>
              </a:spcBef>
              <a:spcAft>
                <a:spcPts val="1600"/>
              </a:spcAft>
              <a:buClr>
                <a:srgbClr val="BC9380"/>
              </a:buClr>
              <a:buSzPct val="100000"/>
              <a:buFont typeface="Wingdings" panose="05000000000000000000" pitchFamily="2" charset="2"/>
              <a:buChar char="§"/>
            </a:pPr>
            <a:r>
              <a:rPr lang="en-US" sz="54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Jesus </a:t>
            </a:r>
            <a:r>
              <a:rPr lang="en-US" sz="54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has a habit of giving more </a:t>
            </a:r>
            <a:r>
              <a:rPr lang="en-US" sz="54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than needed </a:t>
            </a:r>
          </a:p>
          <a:p>
            <a:pPr marL="685800" indent="-685800" algn="l">
              <a:lnSpc>
                <a:spcPct val="85000"/>
              </a:lnSpc>
              <a:spcBef>
                <a:spcPts val="0"/>
              </a:spcBef>
              <a:spcAft>
                <a:spcPts val="1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be a </a:t>
            </a:r>
            <a:r>
              <a:rPr lang="en-US" sz="5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servant</a:t>
            </a:r>
          </a:p>
          <a:p>
            <a:pPr marL="685800" indent="-685800" algn="l">
              <a:lnSpc>
                <a:spcPct val="85000"/>
              </a:lnSpc>
              <a:spcBef>
                <a:spcPts val="0"/>
              </a:spcBef>
              <a:spcAft>
                <a:spcPts val="16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you may have to walk a mile</a:t>
            </a:r>
          </a:p>
          <a:p>
            <a:pPr marL="685800" indent="-685800" algn="l">
              <a:lnSpc>
                <a:spcPct val="85000"/>
              </a:lnSpc>
              <a:spcBef>
                <a:spcPts val="0"/>
              </a:spcBef>
              <a:spcAft>
                <a:spcPts val="1600"/>
              </a:spcAft>
              <a:buClr>
                <a:srgbClr val="BC9380"/>
              </a:buClr>
              <a:buSzPct val="100000"/>
              <a:buFont typeface="Wingdings" panose="05000000000000000000" pitchFamily="2" charset="2"/>
              <a:buChar char="§"/>
            </a:pPr>
            <a:r>
              <a:rPr lang="en-US" sz="5500" b="1"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when </a:t>
            </a:r>
            <a:r>
              <a:rPr lang="en-US" sz="5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we go the second mile, we leave </a:t>
            </a:r>
            <a:r>
              <a:rPr lang="en-US" sz="5500" b="1"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500" b="1"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room </a:t>
            </a:r>
            <a:r>
              <a:rPr lang="en-US" sz="5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for God to do something!</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more than what’s expected!</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24438343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61209" y="1298711"/>
            <a:ext cx="11538286" cy="540689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1800"/>
              </a:spcAft>
              <a:buClr>
                <a:srgbClr val="BC9380"/>
              </a:buClr>
              <a:buSzPct val="100000"/>
              <a:buFont typeface="Wingdings" panose="05000000000000000000" pitchFamily="2" charset="2"/>
              <a:buChar char="§"/>
            </a:pPr>
            <a:r>
              <a:rPr lang="en-US" sz="5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Luke</a:t>
            </a:r>
            <a:r>
              <a:rPr lang="en-US" sz="53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3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6:30</a:t>
            </a:r>
            <a:r>
              <a:rPr lang="en-US" sz="4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(ESV)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Give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to everyone who begs from you, and from one who takes away your goods do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not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demand them back.</a:t>
            </a:r>
          </a:p>
          <a:p>
            <a:pPr marL="685800" indent="-685800" algn="l">
              <a:lnSpc>
                <a:spcPct val="85000"/>
              </a:lnSpc>
              <a:spcBef>
                <a:spcPts val="0"/>
              </a:spcBef>
              <a:spcAft>
                <a:spcPts val="18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Jesus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made it clear that a loan should be looked upon as a potential gift </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giving </a:t>
            </a:r>
            <a:r>
              <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impractically</a:t>
            </a:r>
          </a:p>
        </p:txBody>
      </p:sp>
    </p:spTree>
    <p:extLst>
      <p:ext uri="{BB962C8B-B14F-4D97-AF65-F5344CB8AC3E}">
        <p14:creationId xmlns:p14="http://schemas.microsoft.com/office/powerpoint/2010/main" val="83196214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97565" y="928436"/>
            <a:ext cx="11409423"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2000"/>
              </a:lnSpc>
              <a:spcBef>
                <a:spcPts val="0"/>
              </a:spcBef>
              <a:spcAft>
                <a:spcPts val="1800"/>
              </a:spcAft>
              <a:buClr>
                <a:srgbClr val="BC9380"/>
              </a:buClr>
              <a:buSzPct val="100000"/>
            </a:pPr>
            <a:r>
              <a:rPr lang="en-US" sz="5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Dear </a:t>
            </a:r>
            <a:r>
              <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friends, </a:t>
            </a:r>
            <a:r>
              <a:rPr lang="en-US" sz="50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do you think you’ll get anywhere in this if you learn all the right words but never do anything? </a:t>
            </a:r>
            <a:r>
              <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Does merely talking about faith indicate that a person really has it? For instance, you come upon an old friend dressed in rags and half-starved and say, “Good morning, friend! Be clothed in Christ! Be filled with the Holy Spirit!” and walk off without providing so much as a coat or a cup of soup—</a:t>
            </a:r>
            <a:r>
              <a:rPr lang="en-US" sz="50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where does that get you? </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397565" y="103232"/>
            <a:ext cx="11409423"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James </a:t>
            </a:r>
            <a:r>
              <a:rPr lang="en-US" sz="5300"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2:14-18</a:t>
            </a:r>
            <a:r>
              <a:rPr lang="en-US" sz="43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 (MSG)</a:t>
            </a:r>
          </a:p>
        </p:txBody>
      </p:sp>
    </p:spTree>
    <p:extLst>
      <p:ext uri="{BB962C8B-B14F-4D97-AF65-F5344CB8AC3E}">
        <p14:creationId xmlns:p14="http://schemas.microsoft.com/office/powerpoint/2010/main" val="4807685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97565" y="1153720"/>
            <a:ext cx="11409423"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2000"/>
              </a:lnSpc>
              <a:spcBef>
                <a:spcPts val="0"/>
              </a:spcBef>
              <a:spcAft>
                <a:spcPts val="1800"/>
              </a:spcAft>
              <a:buClr>
                <a:srgbClr val="BC9380"/>
              </a:buClr>
              <a:buSzPct val="100000"/>
            </a:pPr>
            <a:r>
              <a:rPr lang="en-US" sz="50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Isn’t it obvious that God-talk without God-acts is outrageous nonsense? </a:t>
            </a:r>
            <a:r>
              <a:rPr lang="en-US" sz="5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 </a:t>
            </a:r>
            <a:r>
              <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can already hear one of you agreeing by saying, “Sounds good. You take care of the faith department, I’ll handle the works department.” Not so fast. You can no more show me your works apart from your faith than I can show you my faith apart from my works. Faith and works, works and faith, fit together hand in glove.</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397565" y="103232"/>
            <a:ext cx="11409423"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James </a:t>
            </a:r>
            <a:r>
              <a:rPr lang="en-US" sz="5300"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2:14-18</a:t>
            </a:r>
            <a:r>
              <a:rPr lang="en-US" sz="43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 (MSG)</a:t>
            </a:r>
          </a:p>
        </p:txBody>
      </p:sp>
    </p:spTree>
    <p:extLst>
      <p:ext uri="{BB962C8B-B14F-4D97-AF65-F5344CB8AC3E}">
        <p14:creationId xmlns:p14="http://schemas.microsoft.com/office/powerpoint/2010/main" val="310775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4651</TotalTime>
  <Words>383</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Agency FB</vt:lpstr>
      <vt:lpstr>Arial</vt:lpstr>
      <vt:lpstr>Berlin Sans FB Demi</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User</cp:lastModifiedBy>
  <cp:revision>335</cp:revision>
  <dcterms:created xsi:type="dcterms:W3CDTF">2017-10-30T14:02:10Z</dcterms:created>
  <dcterms:modified xsi:type="dcterms:W3CDTF">2019-03-09T18:44:48Z</dcterms:modified>
</cp:coreProperties>
</file>