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70" r:id="rId2"/>
    <p:sldId id="282" r:id="rId3"/>
    <p:sldId id="283" r:id="rId4"/>
    <p:sldId id="285" r:id="rId5"/>
    <p:sldId id="284" r:id="rId6"/>
    <p:sldId id="286" r:id="rId7"/>
    <p:sldId id="288" r:id="rId8"/>
    <p:sldId id="287" r:id="rId9"/>
    <p:sldId id="289" r:id="rId10"/>
    <p:sldId id="290" r:id="rId11"/>
    <p:sldId id="291" r:id="rId12"/>
    <p:sldId id="293" r:id="rId13"/>
    <p:sldId id="294" r:id="rId14"/>
    <p:sldId id="295" r:id="rId15"/>
    <p:sldId id="296" r:id="rId16"/>
  </p:sldIdLst>
  <p:sldSz cx="23409275" cy="13166725"/>
  <p:notesSz cx="9144000" cy="6858000"/>
  <p:defaultTextStyle>
    <a:defPPr>
      <a:defRPr lang="en-US"/>
    </a:defPPr>
    <a:lvl1pPr algn="l" defTabSz="1042988" rtl="0" eaLnBrk="0" fontAlgn="base" hangingPunct="0">
      <a:spcBef>
        <a:spcPct val="0"/>
      </a:spcBef>
      <a:spcAft>
        <a:spcPct val="0"/>
      </a:spcAft>
      <a:defRPr sz="41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1pPr>
    <a:lvl2pPr marL="1042988" indent="-584200" algn="l" defTabSz="1042988" rtl="0" eaLnBrk="0" fontAlgn="base" hangingPunct="0">
      <a:spcBef>
        <a:spcPct val="0"/>
      </a:spcBef>
      <a:spcAft>
        <a:spcPct val="0"/>
      </a:spcAft>
      <a:defRPr sz="41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2pPr>
    <a:lvl3pPr marL="2087563" indent="-1173163" algn="l" defTabSz="1042988" rtl="0" eaLnBrk="0" fontAlgn="base" hangingPunct="0">
      <a:spcBef>
        <a:spcPct val="0"/>
      </a:spcBef>
      <a:spcAft>
        <a:spcPct val="0"/>
      </a:spcAft>
      <a:defRPr sz="41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3pPr>
    <a:lvl4pPr marL="3132138" indent="-1760538" algn="l" defTabSz="1042988" rtl="0" eaLnBrk="0" fontAlgn="base" hangingPunct="0">
      <a:spcBef>
        <a:spcPct val="0"/>
      </a:spcBef>
      <a:spcAft>
        <a:spcPct val="0"/>
      </a:spcAft>
      <a:defRPr sz="41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4pPr>
    <a:lvl5pPr marL="4176713" indent="-2349500" algn="l" defTabSz="1042988" rtl="0" eaLnBrk="0" fontAlgn="base" hangingPunct="0">
      <a:spcBef>
        <a:spcPct val="0"/>
      </a:spcBef>
      <a:spcAft>
        <a:spcPct val="0"/>
      </a:spcAft>
      <a:defRPr sz="41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41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41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41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41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C762"/>
    <a:srgbClr val="FBEAC5"/>
    <a:srgbClr val="F9DEA1"/>
    <a:srgbClr val="F6CF79"/>
    <a:srgbClr val="2C1A3C"/>
    <a:srgbClr val="000000"/>
    <a:srgbClr val="FBECC9"/>
    <a:srgbClr val="FCB864"/>
    <a:srgbClr val="FAB86D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4"/>
  </p:normalViewPr>
  <p:slideViewPr>
    <p:cSldViewPr snapToGrid="0" snapToObjects="1">
      <p:cViewPr varScale="1">
        <p:scale>
          <a:sx n="35" d="100"/>
          <a:sy n="35" d="100"/>
        </p:scale>
        <p:origin x="114" y="102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4A6FF6-AD3E-4A3C-96E7-19E78AF7E020}" type="datetimeFigureOut">
              <a:rPr lang="en-US" smtClean="0"/>
              <a:t>4/21/2019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526DF3-FF38-475E-B6A3-6722D9F89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052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5697" y="4090219"/>
            <a:ext cx="19897883" cy="28223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11392" y="7461144"/>
            <a:ext cx="16386494" cy="336483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0448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0897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134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179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52242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6269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7313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83588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48BF05-6AD1-4B59-859A-52FDC3A8F563}" type="datetimeFigureOut">
              <a:rPr lang="en-US" altLang="en-US"/>
              <a:pPr>
                <a:defRPr/>
              </a:pPr>
              <a:t>4/21/2019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DCA2BF-4A4D-49E4-8FE4-639B25EA6C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0838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65310E-4EA8-4180-9DCF-640CCC8690CB}" type="datetimeFigureOut">
              <a:rPr lang="en-US" altLang="en-US"/>
              <a:pPr>
                <a:defRPr/>
              </a:pPr>
              <a:t>4/21/2019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EB0412-54D9-4266-A8A5-1EAD0EF947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62116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3449405" y="1011888"/>
            <a:ext cx="13484719" cy="2156965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95254" y="1011888"/>
            <a:ext cx="40063998" cy="2156965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1D997E-3079-4D35-93FE-2F5D662C8B96}" type="datetimeFigureOut">
              <a:rPr lang="en-US" altLang="en-US"/>
              <a:pPr>
                <a:defRPr/>
              </a:pPr>
              <a:t>4/21/2019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26017C-6FF3-49ED-9354-184A6CFC53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3942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7A9B13-3907-4E4D-8C59-2D5EC3FF45BA}" type="datetimeFigureOut">
              <a:rPr lang="en-US" altLang="en-US"/>
              <a:pPr>
                <a:defRPr/>
              </a:pPr>
              <a:t>4/21/2019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20F89E-B6FD-47FD-B9E8-098080423E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9752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9172" y="8460840"/>
            <a:ext cx="19897883" cy="2615058"/>
          </a:xfrm>
        </p:spPr>
        <p:txBody>
          <a:bodyPr anchor="t"/>
          <a:lstStyle>
            <a:lvl1pPr algn="l">
              <a:defRPr sz="9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49172" y="5580621"/>
            <a:ext cx="19897883" cy="2880220"/>
          </a:xfrm>
        </p:spPr>
        <p:txBody>
          <a:bodyPr anchor="b"/>
          <a:lstStyle>
            <a:lvl1pPr marL="0" indent="0">
              <a:buNone/>
              <a:defRPr sz="4600">
                <a:solidFill>
                  <a:schemeClr val="tx1">
                    <a:tint val="75000"/>
                  </a:schemeClr>
                </a:solidFill>
              </a:defRPr>
            </a:lvl1pPr>
            <a:lvl2pPr marL="1044855" indent="0">
              <a:buNone/>
              <a:defRPr sz="4100">
                <a:solidFill>
                  <a:schemeClr val="tx1">
                    <a:tint val="75000"/>
                  </a:schemeClr>
                </a:solidFill>
              </a:defRPr>
            </a:lvl2pPr>
            <a:lvl3pPr marL="2089710" indent="0">
              <a:buNone/>
              <a:defRPr sz="3800">
                <a:solidFill>
                  <a:schemeClr val="tx1">
                    <a:tint val="75000"/>
                  </a:schemeClr>
                </a:solidFill>
              </a:defRPr>
            </a:lvl3pPr>
            <a:lvl4pPr marL="3134565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4pPr>
            <a:lvl5pPr marL="4179422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5pPr>
            <a:lvl6pPr marL="5224277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6pPr>
            <a:lvl7pPr marL="6269132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7pPr>
            <a:lvl8pPr marL="7313987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8pPr>
            <a:lvl9pPr marL="8358842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7AF84C-0F95-438B-86B0-7AC96284B5A8}" type="datetimeFigureOut">
              <a:rPr lang="en-US" altLang="en-US"/>
              <a:pPr>
                <a:defRPr/>
              </a:pPr>
              <a:t>4/21/2019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AC36E7-4CA6-4CC8-A9E2-9A194D852A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2115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95252" y="5897598"/>
            <a:ext cx="26774357" cy="16683947"/>
          </a:xfrm>
        </p:spPr>
        <p:txBody>
          <a:bodyPr/>
          <a:lstStyle>
            <a:lvl1pPr>
              <a:defRPr sz="6300"/>
            </a:lvl1pPr>
            <a:lvl2pPr>
              <a:defRPr sz="5600"/>
            </a:lvl2pPr>
            <a:lvl3pPr>
              <a:defRPr sz="4600"/>
            </a:lvl3pPr>
            <a:lvl4pPr>
              <a:defRPr sz="4100"/>
            </a:lvl4pPr>
            <a:lvl5pPr>
              <a:defRPr sz="4100"/>
            </a:lvl5pPr>
            <a:lvl6pPr>
              <a:defRPr sz="4100"/>
            </a:lvl6pPr>
            <a:lvl7pPr>
              <a:defRPr sz="4100"/>
            </a:lvl7pPr>
            <a:lvl8pPr>
              <a:defRPr sz="4100"/>
            </a:lvl8pPr>
            <a:lvl9pPr>
              <a:defRPr sz="4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159763" y="5897598"/>
            <a:ext cx="26774357" cy="16683947"/>
          </a:xfrm>
        </p:spPr>
        <p:txBody>
          <a:bodyPr/>
          <a:lstStyle>
            <a:lvl1pPr>
              <a:defRPr sz="6300"/>
            </a:lvl1pPr>
            <a:lvl2pPr>
              <a:defRPr sz="5600"/>
            </a:lvl2pPr>
            <a:lvl3pPr>
              <a:defRPr sz="4600"/>
            </a:lvl3pPr>
            <a:lvl4pPr>
              <a:defRPr sz="4100"/>
            </a:lvl4pPr>
            <a:lvl5pPr>
              <a:defRPr sz="4100"/>
            </a:lvl5pPr>
            <a:lvl6pPr>
              <a:defRPr sz="4100"/>
            </a:lvl6pPr>
            <a:lvl7pPr>
              <a:defRPr sz="4100"/>
            </a:lvl7pPr>
            <a:lvl8pPr>
              <a:defRPr sz="4100"/>
            </a:lvl8pPr>
            <a:lvl9pPr>
              <a:defRPr sz="4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28545-A0D4-46C2-B0F0-2703360FB3BD}" type="datetimeFigureOut">
              <a:rPr lang="en-US" altLang="en-US"/>
              <a:pPr>
                <a:defRPr/>
              </a:pPr>
              <a:t>4/21/2019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D6BDA8-BA70-4ACF-B661-199CFB3A55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5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0464" y="527282"/>
            <a:ext cx="21068349" cy="2194454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0467" y="2947275"/>
            <a:ext cx="10343161" cy="1228284"/>
          </a:xfrm>
        </p:spPr>
        <p:txBody>
          <a:bodyPr anchor="b"/>
          <a:lstStyle>
            <a:lvl1pPr marL="0" indent="0">
              <a:buNone/>
              <a:defRPr sz="5600" b="1"/>
            </a:lvl1pPr>
            <a:lvl2pPr marL="1044855" indent="0">
              <a:buNone/>
              <a:defRPr sz="4600" b="1"/>
            </a:lvl2pPr>
            <a:lvl3pPr marL="2089710" indent="0">
              <a:buNone/>
              <a:defRPr sz="4100" b="1"/>
            </a:lvl3pPr>
            <a:lvl4pPr marL="3134565" indent="0">
              <a:buNone/>
              <a:defRPr sz="3800" b="1"/>
            </a:lvl4pPr>
            <a:lvl5pPr marL="4179422" indent="0">
              <a:buNone/>
              <a:defRPr sz="3800" b="1"/>
            </a:lvl5pPr>
            <a:lvl6pPr marL="5224277" indent="0">
              <a:buNone/>
              <a:defRPr sz="3800" b="1"/>
            </a:lvl6pPr>
            <a:lvl7pPr marL="6269132" indent="0">
              <a:buNone/>
              <a:defRPr sz="3800" b="1"/>
            </a:lvl7pPr>
            <a:lvl8pPr marL="7313987" indent="0">
              <a:buNone/>
              <a:defRPr sz="3800" b="1"/>
            </a:lvl8pPr>
            <a:lvl9pPr marL="8358842" indent="0">
              <a:buNone/>
              <a:defRPr sz="3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0467" y="4175561"/>
            <a:ext cx="10343161" cy="7586107"/>
          </a:xfrm>
        </p:spPr>
        <p:txBody>
          <a:bodyPr/>
          <a:lstStyle>
            <a:lvl1pPr>
              <a:defRPr sz="5600"/>
            </a:lvl1pPr>
            <a:lvl2pPr>
              <a:defRPr sz="4600"/>
            </a:lvl2pPr>
            <a:lvl3pPr>
              <a:defRPr sz="4100"/>
            </a:lvl3pPr>
            <a:lvl4pPr>
              <a:defRPr sz="3800"/>
            </a:lvl4pPr>
            <a:lvl5pPr>
              <a:defRPr sz="3800"/>
            </a:lvl5pPr>
            <a:lvl6pPr>
              <a:defRPr sz="3800"/>
            </a:lvl6pPr>
            <a:lvl7pPr>
              <a:defRPr sz="3800"/>
            </a:lvl7pPr>
            <a:lvl8pPr>
              <a:defRPr sz="3800"/>
            </a:lvl8pPr>
            <a:lvl9pPr>
              <a:defRPr sz="3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1891591" y="2947275"/>
            <a:ext cx="10347225" cy="1228284"/>
          </a:xfrm>
        </p:spPr>
        <p:txBody>
          <a:bodyPr anchor="b"/>
          <a:lstStyle>
            <a:lvl1pPr marL="0" indent="0">
              <a:buNone/>
              <a:defRPr sz="5600" b="1"/>
            </a:lvl1pPr>
            <a:lvl2pPr marL="1044855" indent="0">
              <a:buNone/>
              <a:defRPr sz="4600" b="1"/>
            </a:lvl2pPr>
            <a:lvl3pPr marL="2089710" indent="0">
              <a:buNone/>
              <a:defRPr sz="4100" b="1"/>
            </a:lvl3pPr>
            <a:lvl4pPr marL="3134565" indent="0">
              <a:buNone/>
              <a:defRPr sz="3800" b="1"/>
            </a:lvl4pPr>
            <a:lvl5pPr marL="4179422" indent="0">
              <a:buNone/>
              <a:defRPr sz="3800" b="1"/>
            </a:lvl5pPr>
            <a:lvl6pPr marL="5224277" indent="0">
              <a:buNone/>
              <a:defRPr sz="3800" b="1"/>
            </a:lvl6pPr>
            <a:lvl7pPr marL="6269132" indent="0">
              <a:buNone/>
              <a:defRPr sz="3800" b="1"/>
            </a:lvl7pPr>
            <a:lvl8pPr marL="7313987" indent="0">
              <a:buNone/>
              <a:defRPr sz="3800" b="1"/>
            </a:lvl8pPr>
            <a:lvl9pPr marL="8358842" indent="0">
              <a:buNone/>
              <a:defRPr sz="3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1891591" y="4175561"/>
            <a:ext cx="10347225" cy="7586107"/>
          </a:xfrm>
        </p:spPr>
        <p:txBody>
          <a:bodyPr/>
          <a:lstStyle>
            <a:lvl1pPr>
              <a:defRPr sz="5600"/>
            </a:lvl1pPr>
            <a:lvl2pPr>
              <a:defRPr sz="4600"/>
            </a:lvl2pPr>
            <a:lvl3pPr>
              <a:defRPr sz="4100"/>
            </a:lvl3pPr>
            <a:lvl4pPr>
              <a:defRPr sz="3800"/>
            </a:lvl4pPr>
            <a:lvl5pPr>
              <a:defRPr sz="3800"/>
            </a:lvl5pPr>
            <a:lvl6pPr>
              <a:defRPr sz="3800"/>
            </a:lvl6pPr>
            <a:lvl7pPr>
              <a:defRPr sz="3800"/>
            </a:lvl7pPr>
            <a:lvl8pPr>
              <a:defRPr sz="3800"/>
            </a:lvl8pPr>
            <a:lvl9pPr>
              <a:defRPr sz="3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24F5B5-0863-4068-B009-BDC4C6CAB45D}" type="datetimeFigureOut">
              <a:rPr lang="en-US" altLang="en-US"/>
              <a:pPr>
                <a:defRPr/>
              </a:pPr>
              <a:t>4/21/2019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60D14A-7A8D-4F42-897B-115E871AB5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0597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B3A3F4-805B-4423-878B-871F20BEBD24}" type="datetimeFigureOut">
              <a:rPr lang="en-US" altLang="en-US"/>
              <a:pPr>
                <a:defRPr/>
              </a:pPr>
              <a:t>4/21/2019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394DA6-198F-46EF-B608-75BA2154E2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9868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768FD-ABEF-4D40-B809-2FF2A665DA62}" type="datetimeFigureOut">
              <a:rPr lang="en-US" altLang="en-US"/>
              <a:pPr>
                <a:defRPr/>
              </a:pPr>
              <a:t>4/21/2019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BB91F8-143B-4B75-A0E8-235C3E7A7E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5387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0466" y="524232"/>
            <a:ext cx="7701491" cy="2231028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52378" y="524231"/>
            <a:ext cx="13086435" cy="11237435"/>
          </a:xfrm>
        </p:spPr>
        <p:txBody>
          <a:bodyPr/>
          <a:lstStyle>
            <a:lvl1pPr>
              <a:defRPr sz="7400"/>
            </a:lvl1pPr>
            <a:lvl2pPr>
              <a:defRPr sz="6300"/>
            </a:lvl2pPr>
            <a:lvl3pPr>
              <a:defRPr sz="5600"/>
            </a:lvl3pPr>
            <a:lvl4pPr>
              <a:defRPr sz="4600"/>
            </a:lvl4pPr>
            <a:lvl5pPr>
              <a:defRPr sz="4600"/>
            </a:lvl5pPr>
            <a:lvl6pPr>
              <a:defRPr sz="4600"/>
            </a:lvl6pPr>
            <a:lvl7pPr>
              <a:defRPr sz="4600"/>
            </a:lvl7pPr>
            <a:lvl8pPr>
              <a:defRPr sz="4600"/>
            </a:lvl8pPr>
            <a:lvl9pPr>
              <a:defRPr sz="4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466" y="2755262"/>
            <a:ext cx="7701491" cy="9006408"/>
          </a:xfrm>
        </p:spPr>
        <p:txBody>
          <a:bodyPr/>
          <a:lstStyle>
            <a:lvl1pPr marL="0" indent="0">
              <a:buNone/>
              <a:defRPr sz="3300"/>
            </a:lvl1pPr>
            <a:lvl2pPr marL="1044855" indent="0">
              <a:buNone/>
              <a:defRPr sz="2800"/>
            </a:lvl2pPr>
            <a:lvl3pPr marL="2089710" indent="0">
              <a:buNone/>
              <a:defRPr sz="2300"/>
            </a:lvl3pPr>
            <a:lvl4pPr marL="3134565" indent="0">
              <a:buNone/>
              <a:defRPr sz="2000"/>
            </a:lvl4pPr>
            <a:lvl5pPr marL="4179422" indent="0">
              <a:buNone/>
              <a:defRPr sz="2000"/>
            </a:lvl5pPr>
            <a:lvl6pPr marL="5224277" indent="0">
              <a:buNone/>
              <a:defRPr sz="2000"/>
            </a:lvl6pPr>
            <a:lvl7pPr marL="6269132" indent="0">
              <a:buNone/>
              <a:defRPr sz="2000"/>
            </a:lvl7pPr>
            <a:lvl8pPr marL="7313987" indent="0">
              <a:buNone/>
              <a:defRPr sz="2000"/>
            </a:lvl8pPr>
            <a:lvl9pPr marL="8358842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0995B0-F35C-46B3-900A-CF4B819F9990}" type="datetimeFigureOut">
              <a:rPr lang="en-US" altLang="en-US"/>
              <a:pPr>
                <a:defRPr/>
              </a:pPr>
              <a:t>4/21/2019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0DDFDC-5414-4B36-9CC3-54A62F19016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3190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8385" y="9216709"/>
            <a:ext cx="14045565" cy="1088083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88385" y="1176472"/>
            <a:ext cx="14045565" cy="7900035"/>
          </a:xfrm>
        </p:spPr>
        <p:txBody>
          <a:bodyPr rtlCol="0">
            <a:normAutofit/>
          </a:bodyPr>
          <a:lstStyle>
            <a:lvl1pPr marL="0" indent="0">
              <a:buNone/>
              <a:defRPr sz="7400"/>
            </a:lvl1pPr>
            <a:lvl2pPr marL="1044855" indent="0">
              <a:buNone/>
              <a:defRPr sz="6300"/>
            </a:lvl2pPr>
            <a:lvl3pPr marL="2089710" indent="0">
              <a:buNone/>
              <a:defRPr sz="5600"/>
            </a:lvl3pPr>
            <a:lvl4pPr marL="3134565" indent="0">
              <a:buNone/>
              <a:defRPr sz="4600"/>
            </a:lvl4pPr>
            <a:lvl5pPr marL="4179422" indent="0">
              <a:buNone/>
              <a:defRPr sz="4600"/>
            </a:lvl5pPr>
            <a:lvl6pPr marL="5224277" indent="0">
              <a:buNone/>
              <a:defRPr sz="4600"/>
            </a:lvl6pPr>
            <a:lvl7pPr marL="6269132" indent="0">
              <a:buNone/>
              <a:defRPr sz="4600"/>
            </a:lvl7pPr>
            <a:lvl8pPr marL="7313987" indent="0">
              <a:buNone/>
              <a:defRPr sz="4600"/>
            </a:lvl8pPr>
            <a:lvl9pPr marL="8358842" indent="0">
              <a:buNone/>
              <a:defRPr sz="46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88385" y="10304793"/>
            <a:ext cx="14045565" cy="1545262"/>
          </a:xfrm>
        </p:spPr>
        <p:txBody>
          <a:bodyPr/>
          <a:lstStyle>
            <a:lvl1pPr marL="0" indent="0">
              <a:buNone/>
              <a:defRPr sz="3300"/>
            </a:lvl1pPr>
            <a:lvl2pPr marL="1044855" indent="0">
              <a:buNone/>
              <a:defRPr sz="2800"/>
            </a:lvl2pPr>
            <a:lvl3pPr marL="2089710" indent="0">
              <a:buNone/>
              <a:defRPr sz="2300"/>
            </a:lvl3pPr>
            <a:lvl4pPr marL="3134565" indent="0">
              <a:buNone/>
              <a:defRPr sz="2000"/>
            </a:lvl4pPr>
            <a:lvl5pPr marL="4179422" indent="0">
              <a:buNone/>
              <a:defRPr sz="2000"/>
            </a:lvl5pPr>
            <a:lvl6pPr marL="5224277" indent="0">
              <a:buNone/>
              <a:defRPr sz="2000"/>
            </a:lvl6pPr>
            <a:lvl7pPr marL="6269132" indent="0">
              <a:buNone/>
              <a:defRPr sz="2000"/>
            </a:lvl7pPr>
            <a:lvl8pPr marL="7313987" indent="0">
              <a:buNone/>
              <a:defRPr sz="2000"/>
            </a:lvl8pPr>
            <a:lvl9pPr marL="8358842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82D590-EB78-43E3-882C-C2E08D0C82D7}" type="datetimeFigureOut">
              <a:rPr lang="en-US" altLang="en-US"/>
              <a:pPr>
                <a:defRPr/>
              </a:pPr>
              <a:t>4/21/2019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337022-F5B1-4358-AB40-FD52DBE9BB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2708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169988" y="528638"/>
            <a:ext cx="21069300" cy="219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08971" tIns="104484" rIns="208971" bIns="10448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69988" y="3071813"/>
            <a:ext cx="21069300" cy="869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08971" tIns="104484" rIns="208971" bIns="10448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69988" y="12203113"/>
            <a:ext cx="5462587" cy="701675"/>
          </a:xfrm>
          <a:prstGeom prst="rect">
            <a:avLst/>
          </a:prstGeom>
        </p:spPr>
        <p:txBody>
          <a:bodyPr vert="horz" wrap="square" lIns="208971" tIns="104484" rIns="208971" bIns="104484" numCol="1" anchor="ctr" anchorCtr="0" compatLnSpc="1">
            <a:prstTxWarp prst="textNoShape">
              <a:avLst/>
            </a:prstTxWarp>
          </a:bodyPr>
          <a:lstStyle>
            <a:lvl1pPr defTabSz="1044190" eaLnBrk="1" hangingPunct="1">
              <a:defRPr sz="2800">
                <a:solidFill>
                  <a:srgbClr val="898989"/>
                </a:solidFill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fld id="{07397A9D-459B-46AA-B980-0913CA722007}" type="datetimeFigureOut">
              <a:rPr lang="en-US" altLang="en-US"/>
              <a:pPr>
                <a:defRPr/>
              </a:pPr>
              <a:t>4/21/2019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99413" y="12203113"/>
            <a:ext cx="7410450" cy="701675"/>
          </a:xfrm>
          <a:prstGeom prst="rect">
            <a:avLst/>
          </a:prstGeom>
        </p:spPr>
        <p:txBody>
          <a:bodyPr vert="horz" lIns="208971" tIns="104484" rIns="208971" bIns="104484" rtlCol="0" anchor="ctr"/>
          <a:lstStyle>
            <a:lvl1pPr algn="ctr" defTabSz="1044855" eaLnBrk="1" fontAlgn="auto" hangingPunct="1">
              <a:spcBef>
                <a:spcPts val="0"/>
              </a:spcBef>
              <a:spcAft>
                <a:spcPts val="0"/>
              </a:spcAft>
              <a:defRPr sz="2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6776700" y="12203113"/>
            <a:ext cx="5462588" cy="701675"/>
          </a:xfrm>
          <a:prstGeom prst="rect">
            <a:avLst/>
          </a:prstGeom>
        </p:spPr>
        <p:txBody>
          <a:bodyPr vert="horz" wrap="square" lIns="208971" tIns="104484" rIns="208971" bIns="104484" numCol="1" anchor="ctr" anchorCtr="0" compatLnSpc="1">
            <a:prstTxWarp prst="textNoShape">
              <a:avLst/>
            </a:prstTxWarp>
          </a:bodyPr>
          <a:lstStyle>
            <a:lvl1pPr algn="r" defTabSz="1044190" eaLnBrk="1" hangingPunct="1">
              <a:defRPr sz="2800">
                <a:solidFill>
                  <a:srgbClr val="898989"/>
                </a:solidFill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fld id="{B526A4CB-6247-43CE-A545-46F59A11BF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42988" rtl="0" eaLnBrk="0" fontAlgn="base" hangingPunct="0">
        <a:spcBef>
          <a:spcPct val="0"/>
        </a:spcBef>
        <a:spcAft>
          <a:spcPct val="0"/>
        </a:spcAft>
        <a:defRPr sz="102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1042988" rtl="0" eaLnBrk="0" fontAlgn="base" hangingPunct="0">
        <a:spcBef>
          <a:spcPct val="0"/>
        </a:spcBef>
        <a:spcAft>
          <a:spcPct val="0"/>
        </a:spcAft>
        <a:defRPr sz="102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1042988" rtl="0" eaLnBrk="0" fontAlgn="base" hangingPunct="0">
        <a:spcBef>
          <a:spcPct val="0"/>
        </a:spcBef>
        <a:spcAft>
          <a:spcPct val="0"/>
        </a:spcAft>
        <a:defRPr sz="102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1042988" rtl="0" eaLnBrk="0" fontAlgn="base" hangingPunct="0">
        <a:spcBef>
          <a:spcPct val="0"/>
        </a:spcBef>
        <a:spcAft>
          <a:spcPct val="0"/>
        </a:spcAft>
        <a:defRPr sz="102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1042988" rtl="0" eaLnBrk="0" fontAlgn="base" hangingPunct="0">
        <a:spcBef>
          <a:spcPct val="0"/>
        </a:spcBef>
        <a:spcAft>
          <a:spcPct val="0"/>
        </a:spcAft>
        <a:defRPr sz="102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128" algn="ctr" defTabSz="1044408" rtl="0" fontAlgn="base">
        <a:spcBef>
          <a:spcPct val="0"/>
        </a:spcBef>
        <a:spcAft>
          <a:spcPct val="0"/>
        </a:spcAft>
        <a:defRPr sz="102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253" algn="ctr" defTabSz="1044408" rtl="0" fontAlgn="base">
        <a:spcBef>
          <a:spcPct val="0"/>
        </a:spcBef>
        <a:spcAft>
          <a:spcPct val="0"/>
        </a:spcAft>
        <a:defRPr sz="102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381" algn="ctr" defTabSz="1044408" rtl="0" fontAlgn="base">
        <a:spcBef>
          <a:spcPct val="0"/>
        </a:spcBef>
        <a:spcAft>
          <a:spcPct val="0"/>
        </a:spcAft>
        <a:defRPr sz="102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509" algn="ctr" defTabSz="1044408" rtl="0" fontAlgn="base">
        <a:spcBef>
          <a:spcPct val="0"/>
        </a:spcBef>
        <a:spcAft>
          <a:spcPct val="0"/>
        </a:spcAft>
        <a:defRPr sz="102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781050" indent="-781050" algn="l" defTabSz="10429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74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1692275" indent="-647700" algn="l" defTabSz="10429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63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2608263" indent="-519113" algn="l" defTabSz="10429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3651250" indent="-519113" algn="l" defTabSz="10429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4700588" indent="-519113" algn="l" defTabSz="10429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5746703" indent="-522429" algn="l" defTabSz="1044855" rtl="0" eaLnBrk="1" latinLnBrk="0" hangingPunct="1">
        <a:spcBef>
          <a:spcPct val="20000"/>
        </a:spcBef>
        <a:buFont typeface="Arial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6pPr>
      <a:lvl7pPr marL="6791561" indent="-522429" algn="l" defTabSz="1044855" rtl="0" eaLnBrk="1" latinLnBrk="0" hangingPunct="1">
        <a:spcBef>
          <a:spcPct val="20000"/>
        </a:spcBef>
        <a:buFont typeface="Arial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7pPr>
      <a:lvl8pPr marL="7836416" indent="-522429" algn="l" defTabSz="1044855" rtl="0" eaLnBrk="1" latinLnBrk="0" hangingPunct="1">
        <a:spcBef>
          <a:spcPct val="20000"/>
        </a:spcBef>
        <a:buFont typeface="Arial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8pPr>
      <a:lvl9pPr marL="8881271" indent="-522429" algn="l" defTabSz="1044855" rtl="0" eaLnBrk="1" latinLnBrk="0" hangingPunct="1">
        <a:spcBef>
          <a:spcPct val="20000"/>
        </a:spcBef>
        <a:buFont typeface="Arial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44855" rtl="0" eaLnBrk="1" latinLnBrk="0" hangingPunct="1">
        <a:defRPr sz="4100" kern="1200">
          <a:solidFill>
            <a:schemeClr val="tx1"/>
          </a:solidFill>
          <a:latin typeface="+mn-lt"/>
          <a:ea typeface="+mn-ea"/>
          <a:cs typeface="+mn-cs"/>
        </a:defRPr>
      </a:lvl1pPr>
      <a:lvl2pPr marL="1044855" algn="l" defTabSz="1044855" rtl="0" eaLnBrk="1" latinLnBrk="0" hangingPunct="1">
        <a:defRPr sz="4100" kern="1200">
          <a:solidFill>
            <a:schemeClr val="tx1"/>
          </a:solidFill>
          <a:latin typeface="+mn-lt"/>
          <a:ea typeface="+mn-ea"/>
          <a:cs typeface="+mn-cs"/>
        </a:defRPr>
      </a:lvl2pPr>
      <a:lvl3pPr marL="2089710" algn="l" defTabSz="1044855" rtl="0" eaLnBrk="1" latinLnBrk="0" hangingPunct="1">
        <a:defRPr sz="4100" kern="1200">
          <a:solidFill>
            <a:schemeClr val="tx1"/>
          </a:solidFill>
          <a:latin typeface="+mn-lt"/>
          <a:ea typeface="+mn-ea"/>
          <a:cs typeface="+mn-cs"/>
        </a:defRPr>
      </a:lvl3pPr>
      <a:lvl4pPr marL="3134565" algn="l" defTabSz="1044855" rtl="0" eaLnBrk="1" latinLnBrk="0" hangingPunct="1">
        <a:defRPr sz="4100" kern="1200">
          <a:solidFill>
            <a:schemeClr val="tx1"/>
          </a:solidFill>
          <a:latin typeface="+mn-lt"/>
          <a:ea typeface="+mn-ea"/>
          <a:cs typeface="+mn-cs"/>
        </a:defRPr>
      </a:lvl4pPr>
      <a:lvl5pPr marL="4179422" algn="l" defTabSz="1044855" rtl="0" eaLnBrk="1" latinLnBrk="0" hangingPunct="1">
        <a:defRPr sz="4100" kern="1200">
          <a:solidFill>
            <a:schemeClr val="tx1"/>
          </a:solidFill>
          <a:latin typeface="+mn-lt"/>
          <a:ea typeface="+mn-ea"/>
          <a:cs typeface="+mn-cs"/>
        </a:defRPr>
      </a:lvl5pPr>
      <a:lvl6pPr marL="5224277" algn="l" defTabSz="1044855" rtl="0" eaLnBrk="1" latinLnBrk="0" hangingPunct="1">
        <a:defRPr sz="4100" kern="1200">
          <a:solidFill>
            <a:schemeClr val="tx1"/>
          </a:solidFill>
          <a:latin typeface="+mn-lt"/>
          <a:ea typeface="+mn-ea"/>
          <a:cs typeface="+mn-cs"/>
        </a:defRPr>
      </a:lvl6pPr>
      <a:lvl7pPr marL="6269132" algn="l" defTabSz="1044855" rtl="0" eaLnBrk="1" latinLnBrk="0" hangingPunct="1">
        <a:defRPr sz="4100" kern="1200">
          <a:solidFill>
            <a:schemeClr val="tx1"/>
          </a:solidFill>
          <a:latin typeface="+mn-lt"/>
          <a:ea typeface="+mn-ea"/>
          <a:cs typeface="+mn-cs"/>
        </a:defRPr>
      </a:lvl7pPr>
      <a:lvl8pPr marL="7313987" algn="l" defTabSz="1044855" rtl="0" eaLnBrk="1" latinLnBrk="0" hangingPunct="1">
        <a:defRPr sz="4100" kern="1200">
          <a:solidFill>
            <a:schemeClr val="tx1"/>
          </a:solidFill>
          <a:latin typeface="+mn-lt"/>
          <a:ea typeface="+mn-ea"/>
          <a:cs typeface="+mn-cs"/>
        </a:defRPr>
      </a:lvl8pPr>
      <a:lvl9pPr marL="8358842" algn="l" defTabSz="1044855" rtl="0" eaLnBrk="1" latinLnBrk="0" hangingPunct="1">
        <a:defRPr sz="4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682674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flipV="1">
            <a:off x="882" y="13166725"/>
            <a:ext cx="23407511" cy="128997"/>
          </a:xfrm>
          <a:prstGeom prst="rect">
            <a:avLst/>
          </a:prstGeom>
          <a:solidFill>
            <a:srgbClr val="DFDF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872"/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351693" y="2589537"/>
            <a:ext cx="22402800" cy="10224711"/>
          </a:xfrm>
          <a:prstGeom prst="rect">
            <a:avLst/>
          </a:prstGeom>
          <a:effectLst>
            <a:glow rad="63500">
              <a:srgbClr val="0070C0"/>
            </a:glow>
          </a:effectLst>
        </p:spPr>
        <p:txBody>
          <a:bodyPr vert="horz" lIns="198964" tIns="99482" rIns="198964" bIns="9948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4C762"/>
              </a:buClr>
              <a:buSzPct val="100000"/>
            </a:pPr>
            <a:r>
              <a:rPr lang="en-US" sz="11000" b="1" baseline="30000" dirty="0" smtClean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18</a:t>
            </a:r>
            <a:r>
              <a:rPr lang="en-US" sz="11000" b="1" dirty="0" smtClean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1000" b="1" dirty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Then those also who have fallen asleep in Christ are lost. </a:t>
            </a:r>
            <a:r>
              <a:rPr lang="en-US" sz="11000" b="1" baseline="30000" dirty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19</a:t>
            </a:r>
            <a:r>
              <a:rPr lang="en-US" sz="11000" b="1" dirty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If only for this life we have hope in Christ, we are of all people most to be pitied. </a:t>
            </a:r>
            <a:r>
              <a:rPr lang="en-US" sz="11000" b="1" baseline="30000" dirty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20</a:t>
            </a:r>
            <a:r>
              <a:rPr lang="en-US" sz="11000" b="1" dirty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But Christ has indeed been raised from the dead, the </a:t>
            </a:r>
            <a:r>
              <a:rPr lang="en-US" sz="11000" b="1" dirty="0" err="1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firstfruits</a:t>
            </a:r>
            <a:r>
              <a:rPr lang="en-US" sz="11000" b="1" dirty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of those who have fallen asleep.</a:t>
            </a:r>
            <a:endParaRPr lang="en-US" sz="11000" b="1" dirty="0">
              <a:ln w="12700"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88900">
                  <a:schemeClr val="tx1">
                    <a:alpha val="30000"/>
                  </a:schemeClr>
                </a:glow>
                <a:outerShdw blurRad="254000" dist="38100" dir="2700000" algn="tl">
                  <a:schemeClr val="tx1"/>
                </a:outerShdw>
              </a:effectLst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A3D1E900-55FD-4BB6-9505-68937E551455}"/>
              </a:ext>
            </a:extLst>
          </p:cNvPr>
          <p:cNvSpPr txBox="1">
            <a:spLocks/>
          </p:cNvSpPr>
          <p:nvPr/>
        </p:nvSpPr>
        <p:spPr>
          <a:xfrm>
            <a:off x="882" y="370112"/>
            <a:ext cx="23407511" cy="2120435"/>
          </a:xfrm>
          <a:prstGeom prst="rect">
            <a:avLst/>
          </a:prstGeom>
          <a:effectLst>
            <a:glow rad="63500">
              <a:schemeClr val="bg1">
                <a:alpha val="52000"/>
              </a:schemeClr>
            </a:glow>
          </a:effectLst>
        </p:spPr>
        <p:txBody>
          <a:bodyPr vert="horz" lIns="198964" tIns="99482" rIns="198964" bIns="99482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12500" b="1" u="sng" spc="-150" dirty="0" smtClean="0">
                <a:ln w="12700">
                  <a:solidFill>
                    <a:schemeClr val="bg1"/>
                  </a:solidFill>
                </a:ln>
                <a:solidFill>
                  <a:srgbClr val="F4C762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Papyrus" panose="03070502060502030205" pitchFamily="66" charset="0"/>
              </a:rPr>
              <a:t>1 </a:t>
            </a:r>
            <a:r>
              <a:rPr lang="en-US" sz="12500" b="1" spc="-150" dirty="0" smtClean="0">
                <a:ln w="12700">
                  <a:solidFill>
                    <a:schemeClr val="bg1"/>
                  </a:solidFill>
                </a:ln>
                <a:solidFill>
                  <a:srgbClr val="F4C762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Papyrus" panose="03070502060502030205" pitchFamily="66" charset="0"/>
              </a:rPr>
              <a:t>C</a:t>
            </a:r>
            <a:r>
              <a:rPr lang="en-US" sz="12500" b="1" u="sng" spc="-150" dirty="0" smtClean="0">
                <a:ln w="12700">
                  <a:solidFill>
                    <a:schemeClr val="bg1"/>
                  </a:solidFill>
                </a:ln>
                <a:solidFill>
                  <a:srgbClr val="F4C762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Papyrus" panose="03070502060502030205" pitchFamily="66" charset="0"/>
              </a:rPr>
              <a:t>orinthians 15:12-22</a:t>
            </a:r>
            <a:endParaRPr lang="en-US" sz="12500" b="1" u="sng" spc="-150" dirty="0">
              <a:ln w="12700">
                <a:solidFill>
                  <a:schemeClr val="bg1"/>
                </a:solidFill>
              </a:ln>
              <a:solidFill>
                <a:srgbClr val="F4C762"/>
              </a:solidFill>
              <a:effectLst>
                <a:glow rad="88900">
                  <a:schemeClr val="tx1">
                    <a:alpha val="30000"/>
                  </a:schemeClr>
                </a:glow>
                <a:outerShdw blurRad="254000" dist="38100" dir="2700000" algn="tl">
                  <a:schemeClr val="tx1"/>
                </a:outerShdw>
              </a:effectLst>
              <a:latin typeface="Papyrus" panose="0307050206050203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52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flipV="1">
            <a:off x="882" y="13166725"/>
            <a:ext cx="23407511" cy="128997"/>
          </a:xfrm>
          <a:prstGeom prst="rect">
            <a:avLst/>
          </a:prstGeom>
          <a:solidFill>
            <a:srgbClr val="DFDF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872"/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351693" y="2519199"/>
            <a:ext cx="22402800" cy="10224711"/>
          </a:xfrm>
          <a:prstGeom prst="rect">
            <a:avLst/>
          </a:prstGeom>
          <a:effectLst>
            <a:glow rad="63500">
              <a:srgbClr val="0070C0"/>
            </a:glow>
          </a:effectLst>
        </p:spPr>
        <p:txBody>
          <a:bodyPr vert="horz" lIns="198964" tIns="99482" rIns="198964" bIns="9948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4C762"/>
              </a:buClr>
              <a:buSzPct val="100000"/>
            </a:pPr>
            <a:r>
              <a:rPr lang="en-US" sz="11000" b="1" baseline="30000" dirty="0" smtClean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21</a:t>
            </a:r>
            <a:r>
              <a:rPr lang="en-US" sz="11000" b="1" dirty="0" smtClean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1000" b="1" dirty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So you see, just as death came into the world through a man, now the resurrection from the dead has begun through another man. </a:t>
            </a:r>
            <a:r>
              <a:rPr lang="en-US" sz="11000" b="1" baseline="30000" dirty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22</a:t>
            </a:r>
            <a:r>
              <a:rPr lang="en-US" sz="11000" b="1" dirty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Just as everyone dies because we all belong to Adam, </a:t>
            </a:r>
            <a:r>
              <a:rPr lang="en-US" sz="11000" b="1" dirty="0">
                <a:ln w="12700">
                  <a:solidFill>
                    <a:schemeClr val="bg1"/>
                  </a:solidFill>
                </a:ln>
                <a:solidFill>
                  <a:srgbClr val="F4C762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+mj-lt"/>
                <a:cs typeface="Calibri Light" panose="020F0302020204030204" pitchFamily="34" charset="0"/>
              </a:rPr>
              <a:t>everyone who belongs to Christ will be given new life</a:t>
            </a:r>
            <a:r>
              <a:rPr lang="en-US" sz="11000" b="1" dirty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  <a:endParaRPr lang="en-US" sz="11000" b="1" dirty="0">
              <a:ln w="12700"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88900">
                  <a:schemeClr val="tx1">
                    <a:alpha val="30000"/>
                  </a:schemeClr>
                </a:glow>
                <a:outerShdw blurRad="254000" dist="38100" dir="2700000" algn="tl">
                  <a:schemeClr val="tx1"/>
                </a:outerShdw>
              </a:effectLst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A3D1E900-55FD-4BB6-9505-68937E551455}"/>
              </a:ext>
            </a:extLst>
          </p:cNvPr>
          <p:cNvSpPr txBox="1">
            <a:spLocks/>
          </p:cNvSpPr>
          <p:nvPr/>
        </p:nvSpPr>
        <p:spPr>
          <a:xfrm>
            <a:off x="882" y="370112"/>
            <a:ext cx="23407511" cy="2120435"/>
          </a:xfrm>
          <a:prstGeom prst="rect">
            <a:avLst/>
          </a:prstGeom>
          <a:effectLst>
            <a:glow rad="63500">
              <a:schemeClr val="bg1">
                <a:alpha val="52000"/>
              </a:schemeClr>
            </a:glow>
          </a:effectLst>
        </p:spPr>
        <p:txBody>
          <a:bodyPr vert="horz" lIns="198964" tIns="99482" rIns="198964" bIns="99482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12500" b="1" u="sng" spc="-150" dirty="0" smtClean="0">
                <a:ln w="12700">
                  <a:solidFill>
                    <a:schemeClr val="bg1"/>
                  </a:solidFill>
                </a:ln>
                <a:solidFill>
                  <a:srgbClr val="F4C762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Papyrus" panose="03070502060502030205" pitchFamily="66" charset="0"/>
              </a:rPr>
              <a:t>1 </a:t>
            </a:r>
            <a:r>
              <a:rPr lang="en-US" sz="12500" b="1" spc="-150" dirty="0" smtClean="0">
                <a:ln w="12700">
                  <a:solidFill>
                    <a:schemeClr val="bg1"/>
                  </a:solidFill>
                </a:ln>
                <a:solidFill>
                  <a:srgbClr val="F4C762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Papyrus" panose="03070502060502030205" pitchFamily="66" charset="0"/>
              </a:rPr>
              <a:t>C</a:t>
            </a:r>
            <a:r>
              <a:rPr lang="en-US" sz="12500" b="1" u="sng" spc="-150" dirty="0" smtClean="0">
                <a:ln w="12700">
                  <a:solidFill>
                    <a:schemeClr val="bg1"/>
                  </a:solidFill>
                </a:ln>
                <a:solidFill>
                  <a:srgbClr val="F4C762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Papyrus" panose="03070502060502030205" pitchFamily="66" charset="0"/>
              </a:rPr>
              <a:t>orinthians 15:12-22</a:t>
            </a:r>
            <a:endParaRPr lang="en-US" sz="12500" b="1" u="sng" spc="-150" dirty="0">
              <a:ln w="12700">
                <a:solidFill>
                  <a:schemeClr val="bg1"/>
                </a:solidFill>
              </a:ln>
              <a:solidFill>
                <a:srgbClr val="F4C762"/>
              </a:solidFill>
              <a:effectLst>
                <a:glow rad="88900">
                  <a:schemeClr val="tx1">
                    <a:alpha val="30000"/>
                  </a:schemeClr>
                </a:glow>
                <a:outerShdw blurRad="254000" dist="38100" dir="2700000" algn="tl">
                  <a:schemeClr val="tx1"/>
                </a:outerShdw>
              </a:effectLst>
              <a:latin typeface="Papyrus" panose="0307050206050203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1684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flipV="1">
            <a:off x="882" y="13166725"/>
            <a:ext cx="23407511" cy="128997"/>
          </a:xfrm>
          <a:prstGeom prst="rect">
            <a:avLst/>
          </a:prstGeom>
          <a:solidFill>
            <a:srgbClr val="DFDF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872"/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492369" y="2132340"/>
            <a:ext cx="22402800" cy="10224711"/>
          </a:xfrm>
          <a:prstGeom prst="rect">
            <a:avLst/>
          </a:prstGeom>
          <a:effectLst>
            <a:glow rad="63500">
              <a:srgbClr val="0070C0"/>
            </a:glow>
          </a:effectLst>
        </p:spPr>
        <p:txBody>
          <a:bodyPr vert="horz" lIns="198964" tIns="99482" rIns="198964" bIns="9948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4C762"/>
              </a:buClr>
              <a:buSzPct val="100000"/>
            </a:pPr>
            <a:r>
              <a:rPr lang="en-US" sz="10100" b="1" baseline="30000" dirty="0" smtClean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10</a:t>
            </a:r>
            <a:r>
              <a:rPr lang="en-US" sz="10100" b="1" dirty="0" smtClean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0100" b="1" u="sng" dirty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+mj-lt"/>
                <a:cs typeface="Calibri Light" panose="020F0302020204030204" pitchFamily="34" charset="0"/>
              </a:rPr>
              <a:t>But if Christ is in </a:t>
            </a:r>
            <a:r>
              <a:rPr lang="en-US" sz="10100" b="1" dirty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+mj-lt"/>
                <a:cs typeface="Calibri Light" panose="020F0302020204030204" pitchFamily="34" charset="0"/>
              </a:rPr>
              <a:t>y</a:t>
            </a:r>
            <a:r>
              <a:rPr lang="en-US" sz="10100" b="1" u="sng" dirty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+mj-lt"/>
                <a:cs typeface="Calibri Light" panose="020F0302020204030204" pitchFamily="34" charset="0"/>
              </a:rPr>
              <a:t>ou</a:t>
            </a:r>
            <a:r>
              <a:rPr lang="en-US" sz="10100" b="1" dirty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, then even though your body is subject to death because of sin, </a:t>
            </a:r>
            <a:r>
              <a:rPr lang="en-US" sz="10100" b="1" dirty="0">
                <a:ln w="12700">
                  <a:solidFill>
                    <a:schemeClr val="bg1"/>
                  </a:solidFill>
                </a:ln>
                <a:solidFill>
                  <a:srgbClr val="F4C762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+mj-lt"/>
                <a:cs typeface="Calibri Light" panose="020F0302020204030204" pitchFamily="34" charset="0"/>
              </a:rPr>
              <a:t>the Spirit gives life </a:t>
            </a:r>
            <a:r>
              <a:rPr lang="en-US" sz="10100" b="1" dirty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because of righteousness. </a:t>
            </a:r>
            <a:r>
              <a:rPr lang="en-US" sz="10100" b="1" baseline="30000" dirty="0">
                <a:ln w="12700">
                  <a:solidFill>
                    <a:schemeClr val="bg1">
                      <a:alpha val="25000"/>
                    </a:schemeClr>
                  </a:solidFill>
                </a:ln>
                <a:solidFill>
                  <a:schemeClr val="bg1">
                    <a:alpha val="25000"/>
                  </a:schemeClr>
                </a:solidFill>
                <a:effectLst>
                  <a:glow rad="88900">
                    <a:schemeClr val="tx1">
                      <a:alpha val="15000"/>
                    </a:schemeClr>
                  </a:glow>
                  <a:outerShdw blurRad="254000" dist="38100" dir="2700000" algn="tl">
                    <a:schemeClr val="tx1">
                      <a:alpha val="25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11</a:t>
            </a:r>
            <a:r>
              <a:rPr lang="en-US" sz="10100" b="1" dirty="0">
                <a:ln w="12700">
                  <a:solidFill>
                    <a:schemeClr val="bg1">
                      <a:alpha val="25000"/>
                    </a:schemeClr>
                  </a:solidFill>
                </a:ln>
                <a:solidFill>
                  <a:schemeClr val="bg1">
                    <a:alpha val="25000"/>
                  </a:schemeClr>
                </a:solidFill>
                <a:effectLst>
                  <a:glow rad="88900">
                    <a:schemeClr val="tx1">
                      <a:alpha val="15000"/>
                    </a:schemeClr>
                  </a:glow>
                  <a:outerShdw blurRad="254000" dist="38100" dir="2700000" algn="tl">
                    <a:schemeClr val="tx1">
                      <a:alpha val="25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And if the Spirit of </a:t>
            </a:r>
            <a:r>
              <a:rPr lang="en-US" sz="10100" b="1" dirty="0" smtClean="0">
                <a:ln w="12700">
                  <a:solidFill>
                    <a:schemeClr val="bg1">
                      <a:alpha val="25000"/>
                    </a:schemeClr>
                  </a:solidFill>
                </a:ln>
                <a:solidFill>
                  <a:schemeClr val="bg1">
                    <a:alpha val="25000"/>
                  </a:schemeClr>
                </a:solidFill>
                <a:effectLst>
                  <a:glow rad="88900">
                    <a:schemeClr val="tx1">
                      <a:alpha val="15000"/>
                    </a:schemeClr>
                  </a:glow>
                  <a:outerShdw blurRad="254000" dist="38100" dir="2700000" algn="tl">
                    <a:schemeClr val="tx1">
                      <a:alpha val="25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Him </a:t>
            </a:r>
            <a:r>
              <a:rPr lang="en-US" sz="10100" b="1" dirty="0">
                <a:ln w="12700">
                  <a:solidFill>
                    <a:schemeClr val="bg1">
                      <a:alpha val="25000"/>
                    </a:schemeClr>
                  </a:solidFill>
                </a:ln>
                <a:solidFill>
                  <a:schemeClr val="bg1">
                    <a:alpha val="25000"/>
                  </a:schemeClr>
                </a:solidFill>
                <a:effectLst>
                  <a:glow rad="88900">
                    <a:schemeClr val="tx1">
                      <a:alpha val="15000"/>
                    </a:schemeClr>
                  </a:glow>
                  <a:outerShdw blurRad="254000" dist="38100" dir="2700000" algn="tl">
                    <a:schemeClr val="tx1">
                      <a:alpha val="25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who raised Jesus from the dead is living in you, </a:t>
            </a:r>
            <a:r>
              <a:rPr lang="en-US" sz="10100" b="1" dirty="0" smtClean="0">
                <a:ln w="12700">
                  <a:solidFill>
                    <a:schemeClr val="bg1">
                      <a:alpha val="25000"/>
                    </a:schemeClr>
                  </a:solidFill>
                </a:ln>
                <a:solidFill>
                  <a:schemeClr val="bg1">
                    <a:alpha val="25000"/>
                  </a:schemeClr>
                </a:solidFill>
                <a:effectLst>
                  <a:glow rad="88900">
                    <a:schemeClr val="tx1">
                      <a:alpha val="15000"/>
                    </a:schemeClr>
                  </a:glow>
                  <a:outerShdw blurRad="254000" dist="38100" dir="2700000" algn="tl">
                    <a:schemeClr val="tx1">
                      <a:alpha val="25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He </a:t>
            </a:r>
            <a:r>
              <a:rPr lang="en-US" sz="10100" b="1" dirty="0">
                <a:ln w="12700">
                  <a:solidFill>
                    <a:schemeClr val="bg1">
                      <a:alpha val="25000"/>
                    </a:schemeClr>
                  </a:solidFill>
                </a:ln>
                <a:solidFill>
                  <a:schemeClr val="bg1">
                    <a:alpha val="25000"/>
                  </a:schemeClr>
                </a:solidFill>
                <a:effectLst>
                  <a:glow rad="88900">
                    <a:schemeClr val="tx1">
                      <a:alpha val="15000"/>
                    </a:schemeClr>
                  </a:glow>
                  <a:outerShdw blurRad="254000" dist="38100" dir="2700000" algn="tl">
                    <a:schemeClr val="tx1">
                      <a:alpha val="25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who raised Christ from the dead will also give life to your mortal bodies because of </a:t>
            </a:r>
            <a:r>
              <a:rPr lang="en-US" sz="10100" b="1" dirty="0" smtClean="0">
                <a:ln w="12700">
                  <a:solidFill>
                    <a:schemeClr val="bg1">
                      <a:alpha val="25000"/>
                    </a:schemeClr>
                  </a:solidFill>
                </a:ln>
                <a:solidFill>
                  <a:schemeClr val="bg1">
                    <a:alpha val="25000"/>
                  </a:schemeClr>
                </a:solidFill>
                <a:effectLst>
                  <a:glow rad="88900">
                    <a:schemeClr val="tx1">
                      <a:alpha val="15000"/>
                    </a:schemeClr>
                  </a:glow>
                  <a:outerShdw blurRad="254000" dist="38100" dir="2700000" algn="tl">
                    <a:schemeClr val="tx1">
                      <a:alpha val="25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His </a:t>
            </a:r>
            <a:r>
              <a:rPr lang="en-US" sz="10100" b="1" dirty="0">
                <a:ln w="12700">
                  <a:solidFill>
                    <a:schemeClr val="bg1">
                      <a:alpha val="25000"/>
                    </a:schemeClr>
                  </a:solidFill>
                </a:ln>
                <a:solidFill>
                  <a:schemeClr val="bg1">
                    <a:alpha val="25000"/>
                  </a:schemeClr>
                </a:solidFill>
                <a:effectLst>
                  <a:glow rad="88900">
                    <a:schemeClr val="tx1">
                      <a:alpha val="15000"/>
                    </a:schemeClr>
                  </a:glow>
                  <a:outerShdw blurRad="254000" dist="38100" dir="2700000" algn="tl">
                    <a:schemeClr val="tx1">
                      <a:alpha val="25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Spirit who lives in you.</a:t>
            </a:r>
            <a:endParaRPr lang="en-US" sz="10100" b="1" dirty="0">
              <a:ln w="12700">
                <a:solidFill>
                  <a:schemeClr val="bg1">
                    <a:alpha val="25000"/>
                  </a:schemeClr>
                </a:solidFill>
              </a:ln>
              <a:solidFill>
                <a:schemeClr val="bg1">
                  <a:alpha val="25000"/>
                </a:schemeClr>
              </a:solidFill>
              <a:effectLst>
                <a:glow rad="88900">
                  <a:schemeClr val="tx1">
                    <a:alpha val="15000"/>
                  </a:schemeClr>
                </a:glow>
                <a:outerShdw blurRad="254000" dist="38100" dir="2700000" algn="tl">
                  <a:schemeClr val="tx1">
                    <a:alpha val="25000"/>
                  </a:schemeClr>
                </a:outerShdw>
              </a:effectLst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A3D1E900-55FD-4BB6-9505-68937E551455}"/>
              </a:ext>
            </a:extLst>
          </p:cNvPr>
          <p:cNvSpPr txBox="1">
            <a:spLocks/>
          </p:cNvSpPr>
          <p:nvPr/>
        </p:nvSpPr>
        <p:spPr>
          <a:xfrm>
            <a:off x="882" y="18422"/>
            <a:ext cx="23407511" cy="2120435"/>
          </a:xfrm>
          <a:prstGeom prst="rect">
            <a:avLst/>
          </a:prstGeom>
          <a:effectLst>
            <a:glow rad="63500">
              <a:schemeClr val="bg1">
                <a:alpha val="52000"/>
              </a:schemeClr>
            </a:glow>
          </a:effectLst>
        </p:spPr>
        <p:txBody>
          <a:bodyPr vert="horz" lIns="198964" tIns="99482" rIns="198964" bIns="99482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12000" b="1" u="sng" spc="-150" dirty="0" smtClean="0">
                <a:ln w="12700">
                  <a:solidFill>
                    <a:schemeClr val="bg1"/>
                  </a:solidFill>
                </a:ln>
                <a:solidFill>
                  <a:srgbClr val="F4C762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Papyrus" panose="03070502060502030205" pitchFamily="66" charset="0"/>
              </a:rPr>
              <a:t>Romans 8:10-11</a:t>
            </a:r>
            <a:endParaRPr lang="en-US" sz="12000" b="1" u="sng" spc="-150" dirty="0">
              <a:ln w="12700">
                <a:solidFill>
                  <a:schemeClr val="bg1"/>
                </a:solidFill>
              </a:ln>
              <a:solidFill>
                <a:srgbClr val="F4C762"/>
              </a:solidFill>
              <a:effectLst>
                <a:glow rad="88900">
                  <a:schemeClr val="tx1">
                    <a:alpha val="30000"/>
                  </a:schemeClr>
                </a:glow>
                <a:outerShdw blurRad="254000" dist="38100" dir="2700000" algn="tl">
                  <a:schemeClr val="tx1"/>
                </a:outerShdw>
              </a:effectLst>
              <a:latin typeface="Papyrus" panose="0307050206050203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910411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flipV="1">
            <a:off x="882" y="13166725"/>
            <a:ext cx="23407511" cy="128997"/>
          </a:xfrm>
          <a:prstGeom prst="rect">
            <a:avLst/>
          </a:prstGeom>
          <a:solidFill>
            <a:srgbClr val="DFDF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872"/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492369" y="2132340"/>
            <a:ext cx="22402800" cy="10224711"/>
          </a:xfrm>
          <a:prstGeom prst="rect">
            <a:avLst/>
          </a:prstGeom>
          <a:effectLst>
            <a:glow rad="63500">
              <a:srgbClr val="0070C0"/>
            </a:glow>
          </a:effectLst>
        </p:spPr>
        <p:txBody>
          <a:bodyPr vert="horz" lIns="198964" tIns="99482" rIns="198964" bIns="9948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4C762"/>
              </a:buClr>
              <a:buSzPct val="100000"/>
            </a:pPr>
            <a:r>
              <a:rPr lang="en-US" sz="10100" b="1" baseline="30000" dirty="0" smtClean="0">
                <a:ln w="12700">
                  <a:solidFill>
                    <a:schemeClr val="bg1">
                      <a:alpha val="25000"/>
                    </a:schemeClr>
                  </a:solidFill>
                </a:ln>
                <a:solidFill>
                  <a:schemeClr val="bg1">
                    <a:alpha val="25000"/>
                  </a:schemeClr>
                </a:solidFill>
                <a:effectLst>
                  <a:glow rad="88900">
                    <a:schemeClr val="tx1">
                      <a:alpha val="15000"/>
                    </a:schemeClr>
                  </a:glow>
                  <a:outerShdw blurRad="254000" dist="38100" dir="2700000" algn="tl">
                    <a:schemeClr val="tx1">
                      <a:alpha val="25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10</a:t>
            </a:r>
            <a:r>
              <a:rPr lang="en-US" sz="10100" b="1" dirty="0" smtClean="0">
                <a:ln w="12700">
                  <a:solidFill>
                    <a:schemeClr val="bg1">
                      <a:alpha val="25000"/>
                    </a:schemeClr>
                  </a:solidFill>
                </a:ln>
                <a:solidFill>
                  <a:schemeClr val="bg1">
                    <a:alpha val="25000"/>
                  </a:schemeClr>
                </a:solidFill>
                <a:effectLst>
                  <a:glow rad="88900">
                    <a:schemeClr val="tx1">
                      <a:alpha val="15000"/>
                    </a:schemeClr>
                  </a:glow>
                  <a:outerShdw blurRad="254000" dist="38100" dir="2700000" algn="tl">
                    <a:schemeClr val="tx1">
                      <a:alpha val="25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0100" b="1" dirty="0">
                <a:ln w="12700">
                  <a:solidFill>
                    <a:schemeClr val="bg1">
                      <a:alpha val="25000"/>
                    </a:schemeClr>
                  </a:solidFill>
                </a:ln>
                <a:solidFill>
                  <a:schemeClr val="bg1">
                    <a:alpha val="25000"/>
                  </a:schemeClr>
                </a:solidFill>
                <a:effectLst>
                  <a:glow rad="88900">
                    <a:schemeClr val="tx1">
                      <a:alpha val="15000"/>
                    </a:schemeClr>
                  </a:glow>
                  <a:outerShdw blurRad="254000" dist="38100" dir="2700000" algn="tl">
                    <a:schemeClr val="tx1">
                      <a:alpha val="25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But if Christ is in you, then even though your body is subject to death because of sin, the Spirit gives life because of righteousness. </a:t>
            </a:r>
            <a:r>
              <a:rPr lang="en-US" sz="10100" b="1" baseline="30000" dirty="0">
                <a:ln w="12700">
                  <a:solidFill>
                    <a:schemeClr val="bg1">
                      <a:alpha val="25000"/>
                    </a:schemeClr>
                  </a:solidFill>
                </a:ln>
                <a:solidFill>
                  <a:schemeClr val="bg1">
                    <a:alpha val="25000"/>
                  </a:schemeClr>
                </a:solidFill>
                <a:effectLst>
                  <a:glow rad="88900">
                    <a:schemeClr val="tx1">
                      <a:alpha val="15000"/>
                    </a:schemeClr>
                  </a:glow>
                  <a:outerShdw blurRad="254000" dist="38100" dir="2700000" algn="tl">
                    <a:schemeClr val="tx1">
                      <a:alpha val="25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11</a:t>
            </a:r>
            <a:r>
              <a:rPr lang="en-US" sz="10100" b="1" dirty="0">
                <a:ln w="12700">
                  <a:solidFill>
                    <a:schemeClr val="bg1">
                      <a:alpha val="25000"/>
                    </a:schemeClr>
                  </a:solidFill>
                </a:ln>
                <a:solidFill>
                  <a:schemeClr val="bg1">
                    <a:alpha val="25000"/>
                  </a:schemeClr>
                </a:solidFill>
                <a:effectLst>
                  <a:glow rad="88900">
                    <a:schemeClr val="tx1">
                      <a:alpha val="15000"/>
                    </a:schemeClr>
                  </a:glow>
                  <a:outerShdw blurRad="254000" dist="38100" dir="2700000" algn="tl">
                    <a:schemeClr val="tx1">
                      <a:alpha val="25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0100" b="1" dirty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And </a:t>
            </a:r>
            <a:r>
              <a:rPr lang="en-US" sz="10100" b="1" dirty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+mj-lt"/>
                <a:cs typeface="Calibri Light" panose="020F0302020204030204" pitchFamily="34" charset="0"/>
              </a:rPr>
              <a:t>if the Spirit of </a:t>
            </a:r>
            <a:r>
              <a:rPr lang="en-US" sz="10100" b="1" dirty="0" smtClean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+mj-lt"/>
                <a:cs typeface="Calibri Light" panose="020F0302020204030204" pitchFamily="34" charset="0"/>
              </a:rPr>
              <a:t>Him </a:t>
            </a:r>
            <a:r>
              <a:rPr lang="en-US" sz="10100" b="1" dirty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+mj-lt"/>
                <a:cs typeface="Calibri Light" panose="020F0302020204030204" pitchFamily="34" charset="0"/>
              </a:rPr>
              <a:t>who raised Jesus from the dead is living in you</a:t>
            </a:r>
            <a:r>
              <a:rPr lang="en-US" sz="10100" b="1" dirty="0">
                <a:ln w="12700">
                  <a:solidFill>
                    <a:schemeClr val="bg1">
                      <a:alpha val="25000"/>
                    </a:schemeClr>
                  </a:solidFill>
                </a:ln>
                <a:solidFill>
                  <a:schemeClr val="bg1">
                    <a:alpha val="25000"/>
                  </a:schemeClr>
                </a:solidFill>
                <a:effectLst>
                  <a:glow rad="88900">
                    <a:schemeClr val="tx1">
                      <a:alpha val="15000"/>
                    </a:schemeClr>
                  </a:glow>
                  <a:outerShdw blurRad="254000" dist="38100" dir="2700000" algn="tl">
                    <a:schemeClr val="tx1">
                      <a:alpha val="25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US" sz="10100" b="1" dirty="0" smtClean="0">
                <a:ln w="12700">
                  <a:solidFill>
                    <a:schemeClr val="bg1">
                      <a:alpha val="25000"/>
                    </a:schemeClr>
                  </a:solidFill>
                </a:ln>
                <a:solidFill>
                  <a:schemeClr val="bg1">
                    <a:alpha val="25000"/>
                  </a:schemeClr>
                </a:solidFill>
                <a:effectLst>
                  <a:glow rad="88900">
                    <a:schemeClr val="tx1">
                      <a:alpha val="15000"/>
                    </a:schemeClr>
                  </a:glow>
                  <a:outerShdw blurRad="254000" dist="38100" dir="2700000" algn="tl">
                    <a:schemeClr val="tx1">
                      <a:alpha val="25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He </a:t>
            </a:r>
            <a:r>
              <a:rPr lang="en-US" sz="10100" b="1" dirty="0">
                <a:ln w="12700">
                  <a:solidFill>
                    <a:schemeClr val="bg1">
                      <a:alpha val="25000"/>
                    </a:schemeClr>
                  </a:solidFill>
                </a:ln>
                <a:solidFill>
                  <a:schemeClr val="bg1">
                    <a:alpha val="25000"/>
                  </a:schemeClr>
                </a:solidFill>
                <a:effectLst>
                  <a:glow rad="88900">
                    <a:schemeClr val="tx1">
                      <a:alpha val="15000"/>
                    </a:schemeClr>
                  </a:glow>
                  <a:outerShdw blurRad="254000" dist="38100" dir="2700000" algn="tl">
                    <a:schemeClr val="tx1">
                      <a:alpha val="25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who raised Christ from the dead will also give life to your mortal bodies because of </a:t>
            </a:r>
            <a:r>
              <a:rPr lang="en-US" sz="10100" b="1" dirty="0" smtClean="0">
                <a:ln w="12700">
                  <a:solidFill>
                    <a:schemeClr val="bg1">
                      <a:alpha val="25000"/>
                    </a:schemeClr>
                  </a:solidFill>
                </a:ln>
                <a:solidFill>
                  <a:schemeClr val="bg1">
                    <a:alpha val="25000"/>
                  </a:schemeClr>
                </a:solidFill>
                <a:effectLst>
                  <a:glow rad="88900">
                    <a:schemeClr val="tx1">
                      <a:alpha val="15000"/>
                    </a:schemeClr>
                  </a:glow>
                  <a:outerShdw blurRad="254000" dist="38100" dir="2700000" algn="tl">
                    <a:schemeClr val="tx1">
                      <a:alpha val="25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His </a:t>
            </a:r>
            <a:r>
              <a:rPr lang="en-US" sz="10100" b="1" dirty="0">
                <a:ln w="12700">
                  <a:solidFill>
                    <a:schemeClr val="bg1">
                      <a:alpha val="25000"/>
                    </a:schemeClr>
                  </a:solidFill>
                </a:ln>
                <a:solidFill>
                  <a:schemeClr val="bg1">
                    <a:alpha val="25000"/>
                  </a:schemeClr>
                </a:solidFill>
                <a:effectLst>
                  <a:glow rad="88900">
                    <a:schemeClr val="tx1">
                      <a:alpha val="15000"/>
                    </a:schemeClr>
                  </a:glow>
                  <a:outerShdw blurRad="254000" dist="38100" dir="2700000" algn="tl">
                    <a:schemeClr val="tx1">
                      <a:alpha val="25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Spirit who lives in you.</a:t>
            </a:r>
            <a:endParaRPr lang="en-US" sz="10100" b="1" dirty="0">
              <a:ln w="12700">
                <a:solidFill>
                  <a:schemeClr val="bg1">
                    <a:alpha val="25000"/>
                  </a:schemeClr>
                </a:solidFill>
              </a:ln>
              <a:solidFill>
                <a:schemeClr val="bg1">
                  <a:alpha val="25000"/>
                </a:schemeClr>
              </a:solidFill>
              <a:effectLst>
                <a:glow rad="88900">
                  <a:schemeClr val="tx1">
                    <a:alpha val="15000"/>
                  </a:schemeClr>
                </a:glow>
                <a:outerShdw blurRad="254000" dist="38100" dir="2700000" algn="tl">
                  <a:schemeClr val="tx1">
                    <a:alpha val="25000"/>
                  </a:schemeClr>
                </a:outerShdw>
              </a:effectLst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A3D1E900-55FD-4BB6-9505-68937E551455}"/>
              </a:ext>
            </a:extLst>
          </p:cNvPr>
          <p:cNvSpPr txBox="1">
            <a:spLocks/>
          </p:cNvSpPr>
          <p:nvPr/>
        </p:nvSpPr>
        <p:spPr>
          <a:xfrm>
            <a:off x="882" y="18422"/>
            <a:ext cx="23407511" cy="2120435"/>
          </a:xfrm>
          <a:prstGeom prst="rect">
            <a:avLst/>
          </a:prstGeom>
          <a:effectLst>
            <a:glow rad="63500">
              <a:schemeClr val="bg1">
                <a:alpha val="52000"/>
              </a:schemeClr>
            </a:glow>
          </a:effectLst>
        </p:spPr>
        <p:txBody>
          <a:bodyPr vert="horz" lIns="198964" tIns="99482" rIns="198964" bIns="99482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12000" b="1" u="sng" spc="-150" dirty="0" smtClean="0">
                <a:ln w="12700">
                  <a:solidFill>
                    <a:schemeClr val="bg1"/>
                  </a:solidFill>
                </a:ln>
                <a:solidFill>
                  <a:srgbClr val="F4C762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Papyrus" panose="03070502060502030205" pitchFamily="66" charset="0"/>
              </a:rPr>
              <a:t>Romans 8:10-11</a:t>
            </a:r>
            <a:endParaRPr lang="en-US" sz="12000" b="1" u="sng" spc="-150" dirty="0">
              <a:ln w="12700">
                <a:solidFill>
                  <a:schemeClr val="bg1"/>
                </a:solidFill>
              </a:ln>
              <a:solidFill>
                <a:srgbClr val="F4C762"/>
              </a:solidFill>
              <a:effectLst>
                <a:glow rad="88900">
                  <a:schemeClr val="tx1">
                    <a:alpha val="30000"/>
                  </a:schemeClr>
                </a:glow>
                <a:outerShdw blurRad="254000" dist="38100" dir="2700000" algn="tl">
                  <a:schemeClr val="tx1"/>
                </a:outerShdw>
              </a:effectLst>
              <a:latin typeface="Papyrus" panose="0307050206050203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90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flipV="1">
            <a:off x="882" y="13166725"/>
            <a:ext cx="23407511" cy="128997"/>
          </a:xfrm>
          <a:prstGeom prst="rect">
            <a:avLst/>
          </a:prstGeom>
          <a:solidFill>
            <a:srgbClr val="DFDF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872"/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492369" y="2132340"/>
            <a:ext cx="22402800" cy="10224711"/>
          </a:xfrm>
          <a:prstGeom prst="rect">
            <a:avLst/>
          </a:prstGeom>
          <a:effectLst>
            <a:glow rad="63500">
              <a:srgbClr val="0070C0"/>
            </a:glow>
          </a:effectLst>
        </p:spPr>
        <p:txBody>
          <a:bodyPr vert="horz" lIns="198964" tIns="99482" rIns="198964" bIns="9948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4C762"/>
              </a:buClr>
              <a:buSzPct val="100000"/>
            </a:pPr>
            <a:r>
              <a:rPr lang="en-US" sz="10100" b="1" baseline="30000" dirty="0" smtClean="0">
                <a:ln w="12700">
                  <a:solidFill>
                    <a:schemeClr val="bg1">
                      <a:alpha val="25000"/>
                    </a:schemeClr>
                  </a:solidFill>
                </a:ln>
                <a:solidFill>
                  <a:schemeClr val="bg1">
                    <a:alpha val="25000"/>
                  </a:schemeClr>
                </a:solidFill>
                <a:effectLst>
                  <a:glow rad="88900">
                    <a:schemeClr val="tx1">
                      <a:alpha val="15000"/>
                    </a:schemeClr>
                  </a:glow>
                  <a:outerShdw blurRad="254000" dist="38100" dir="2700000" algn="tl">
                    <a:schemeClr val="tx1">
                      <a:alpha val="25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10</a:t>
            </a:r>
            <a:r>
              <a:rPr lang="en-US" sz="10100" b="1" dirty="0" smtClean="0">
                <a:ln w="12700">
                  <a:solidFill>
                    <a:schemeClr val="bg1">
                      <a:alpha val="25000"/>
                    </a:schemeClr>
                  </a:solidFill>
                </a:ln>
                <a:solidFill>
                  <a:schemeClr val="bg1">
                    <a:alpha val="25000"/>
                  </a:schemeClr>
                </a:solidFill>
                <a:effectLst>
                  <a:glow rad="88900">
                    <a:schemeClr val="tx1">
                      <a:alpha val="15000"/>
                    </a:schemeClr>
                  </a:glow>
                  <a:outerShdw blurRad="254000" dist="38100" dir="2700000" algn="tl">
                    <a:schemeClr val="tx1">
                      <a:alpha val="25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0100" b="1" dirty="0">
                <a:ln w="12700">
                  <a:solidFill>
                    <a:schemeClr val="bg1">
                      <a:alpha val="25000"/>
                    </a:schemeClr>
                  </a:solidFill>
                </a:ln>
                <a:solidFill>
                  <a:schemeClr val="bg1">
                    <a:alpha val="25000"/>
                  </a:schemeClr>
                </a:solidFill>
                <a:effectLst>
                  <a:glow rad="88900">
                    <a:schemeClr val="tx1">
                      <a:alpha val="15000"/>
                    </a:schemeClr>
                  </a:glow>
                  <a:outerShdw blurRad="254000" dist="38100" dir="2700000" algn="tl">
                    <a:schemeClr val="tx1">
                      <a:alpha val="25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But if Christ is in you, then even though your body is subject to death because of sin, the Spirit gives life because of righteousness. </a:t>
            </a:r>
            <a:r>
              <a:rPr lang="en-US" sz="10100" b="1" baseline="30000" dirty="0">
                <a:ln w="12700">
                  <a:solidFill>
                    <a:schemeClr val="bg1">
                      <a:alpha val="25000"/>
                    </a:schemeClr>
                  </a:solidFill>
                </a:ln>
                <a:solidFill>
                  <a:schemeClr val="bg1">
                    <a:alpha val="25000"/>
                  </a:schemeClr>
                </a:solidFill>
                <a:effectLst>
                  <a:glow rad="88900">
                    <a:schemeClr val="tx1">
                      <a:alpha val="15000"/>
                    </a:schemeClr>
                  </a:glow>
                  <a:outerShdw blurRad="254000" dist="38100" dir="2700000" algn="tl">
                    <a:schemeClr val="tx1">
                      <a:alpha val="25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11</a:t>
            </a:r>
            <a:r>
              <a:rPr lang="en-US" sz="10100" b="1" dirty="0">
                <a:ln w="12700">
                  <a:solidFill>
                    <a:schemeClr val="bg1">
                      <a:alpha val="25000"/>
                    </a:schemeClr>
                  </a:solidFill>
                </a:ln>
                <a:solidFill>
                  <a:schemeClr val="bg1">
                    <a:alpha val="25000"/>
                  </a:schemeClr>
                </a:solidFill>
                <a:effectLst>
                  <a:glow rad="88900">
                    <a:schemeClr val="tx1">
                      <a:alpha val="15000"/>
                    </a:schemeClr>
                  </a:glow>
                  <a:outerShdw blurRad="254000" dist="38100" dir="2700000" algn="tl">
                    <a:schemeClr val="tx1">
                      <a:alpha val="25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0100" b="1" dirty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And </a:t>
            </a:r>
            <a:r>
              <a:rPr lang="en-US" sz="10100" b="1" dirty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+mj-lt"/>
                <a:cs typeface="Calibri Light" panose="020F0302020204030204" pitchFamily="34" charset="0"/>
              </a:rPr>
              <a:t>if the Spirit of </a:t>
            </a:r>
            <a:r>
              <a:rPr lang="en-US" sz="10100" b="1" dirty="0" smtClean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+mj-lt"/>
                <a:cs typeface="Calibri Light" panose="020F0302020204030204" pitchFamily="34" charset="0"/>
              </a:rPr>
              <a:t>Him </a:t>
            </a:r>
            <a:r>
              <a:rPr lang="en-US" sz="10100" b="1" dirty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+mj-lt"/>
                <a:cs typeface="Calibri Light" panose="020F0302020204030204" pitchFamily="34" charset="0"/>
              </a:rPr>
              <a:t>who raised Jesus from the dead is living in you</a:t>
            </a:r>
            <a:r>
              <a:rPr lang="en-US" sz="10100" b="1" dirty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US" sz="10100" b="1" dirty="0" smtClean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He </a:t>
            </a:r>
            <a:r>
              <a:rPr lang="en-US" sz="10100" b="1" dirty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who raised Christ from the dead </a:t>
            </a:r>
            <a:r>
              <a:rPr lang="en-US" sz="10100" b="1" dirty="0">
                <a:ln w="12700">
                  <a:solidFill>
                    <a:schemeClr val="bg1"/>
                  </a:solidFill>
                </a:ln>
                <a:solidFill>
                  <a:srgbClr val="F4C762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+mj-lt"/>
                <a:cs typeface="Calibri Light" panose="020F0302020204030204" pitchFamily="34" charset="0"/>
              </a:rPr>
              <a:t>will also give life to your mortal bodies </a:t>
            </a:r>
            <a:r>
              <a:rPr lang="en-US" sz="10100" b="1" dirty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because of </a:t>
            </a:r>
            <a:r>
              <a:rPr lang="en-US" sz="10100" b="1" dirty="0" smtClean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His </a:t>
            </a:r>
            <a:r>
              <a:rPr lang="en-US" sz="10100" b="1" dirty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Spirit who lives in you.</a:t>
            </a:r>
            <a:endParaRPr lang="en-US" sz="10100" b="1" dirty="0">
              <a:ln w="12700"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88900">
                  <a:schemeClr val="tx1">
                    <a:alpha val="30000"/>
                  </a:schemeClr>
                </a:glow>
                <a:outerShdw blurRad="254000" dist="38100" dir="2700000" algn="tl">
                  <a:schemeClr val="tx1"/>
                </a:outerShdw>
              </a:effectLst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A3D1E900-55FD-4BB6-9505-68937E551455}"/>
              </a:ext>
            </a:extLst>
          </p:cNvPr>
          <p:cNvSpPr txBox="1">
            <a:spLocks/>
          </p:cNvSpPr>
          <p:nvPr/>
        </p:nvSpPr>
        <p:spPr>
          <a:xfrm>
            <a:off x="882" y="18422"/>
            <a:ext cx="23407511" cy="2120435"/>
          </a:xfrm>
          <a:prstGeom prst="rect">
            <a:avLst/>
          </a:prstGeom>
          <a:effectLst>
            <a:glow rad="63500">
              <a:schemeClr val="bg1">
                <a:alpha val="52000"/>
              </a:schemeClr>
            </a:glow>
          </a:effectLst>
        </p:spPr>
        <p:txBody>
          <a:bodyPr vert="horz" lIns="198964" tIns="99482" rIns="198964" bIns="99482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12000" b="1" u="sng" spc="-150" dirty="0" smtClean="0">
                <a:ln w="12700">
                  <a:solidFill>
                    <a:schemeClr val="bg1"/>
                  </a:solidFill>
                </a:ln>
                <a:solidFill>
                  <a:srgbClr val="F4C762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Papyrus" panose="03070502060502030205" pitchFamily="66" charset="0"/>
              </a:rPr>
              <a:t>Romans 8:10-11</a:t>
            </a:r>
            <a:endParaRPr lang="en-US" sz="12000" b="1" u="sng" spc="-150" dirty="0">
              <a:ln w="12700">
                <a:solidFill>
                  <a:schemeClr val="bg1"/>
                </a:solidFill>
              </a:ln>
              <a:solidFill>
                <a:srgbClr val="F4C762"/>
              </a:solidFill>
              <a:effectLst>
                <a:glow rad="88900">
                  <a:schemeClr val="tx1">
                    <a:alpha val="30000"/>
                  </a:schemeClr>
                </a:glow>
                <a:outerShdw blurRad="254000" dist="38100" dir="2700000" algn="tl">
                  <a:schemeClr val="tx1"/>
                </a:outerShdw>
              </a:effectLst>
              <a:latin typeface="Papyrus" panose="0307050206050203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85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590797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flipV="1">
            <a:off x="882" y="13166725"/>
            <a:ext cx="23407511" cy="128997"/>
          </a:xfrm>
          <a:prstGeom prst="rect">
            <a:avLst/>
          </a:prstGeom>
          <a:solidFill>
            <a:srgbClr val="DFDF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872"/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1524000" y="2659875"/>
            <a:ext cx="20399829" cy="10224711"/>
          </a:xfrm>
          <a:prstGeom prst="rect">
            <a:avLst/>
          </a:prstGeom>
          <a:effectLst>
            <a:glow rad="63500">
              <a:srgbClr val="0070C0"/>
            </a:glow>
          </a:effectLst>
        </p:spPr>
        <p:txBody>
          <a:bodyPr vert="horz" lIns="198964" tIns="99482" rIns="198964" bIns="9948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4C762"/>
              </a:buClr>
              <a:buSzPct val="100000"/>
            </a:pPr>
            <a:r>
              <a:rPr lang="en-US" sz="12500" b="1" baseline="30000" dirty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12</a:t>
            </a:r>
            <a:r>
              <a:rPr lang="en-US" sz="12500" b="1" dirty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But if it is preached that Christ has been raised from the dead, how can some of you say that there is no resurrection of the dead? 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A3D1E900-55FD-4BB6-9505-68937E551455}"/>
              </a:ext>
            </a:extLst>
          </p:cNvPr>
          <p:cNvSpPr txBox="1">
            <a:spLocks/>
          </p:cNvSpPr>
          <p:nvPr/>
        </p:nvSpPr>
        <p:spPr>
          <a:xfrm>
            <a:off x="882" y="370112"/>
            <a:ext cx="23407511" cy="2120435"/>
          </a:xfrm>
          <a:prstGeom prst="rect">
            <a:avLst/>
          </a:prstGeom>
          <a:effectLst>
            <a:glow rad="63500">
              <a:schemeClr val="bg1">
                <a:alpha val="52000"/>
              </a:schemeClr>
            </a:glow>
          </a:effectLst>
        </p:spPr>
        <p:txBody>
          <a:bodyPr vert="horz" lIns="198964" tIns="99482" rIns="198964" bIns="99482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12500" b="1" u="sng" spc="-150" dirty="0" smtClean="0">
                <a:ln w="12700">
                  <a:solidFill>
                    <a:schemeClr val="bg1"/>
                  </a:solidFill>
                </a:ln>
                <a:solidFill>
                  <a:srgbClr val="F4C762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Papyrus" panose="03070502060502030205" pitchFamily="66" charset="0"/>
              </a:rPr>
              <a:t>1 </a:t>
            </a:r>
            <a:r>
              <a:rPr lang="en-US" sz="12500" b="1" spc="-150" dirty="0" smtClean="0">
                <a:ln w="12700">
                  <a:solidFill>
                    <a:schemeClr val="bg1"/>
                  </a:solidFill>
                </a:ln>
                <a:solidFill>
                  <a:srgbClr val="F4C762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Papyrus" panose="03070502060502030205" pitchFamily="66" charset="0"/>
              </a:rPr>
              <a:t>C</a:t>
            </a:r>
            <a:r>
              <a:rPr lang="en-US" sz="12500" b="1" u="sng" spc="-150" dirty="0" smtClean="0">
                <a:ln w="12700">
                  <a:solidFill>
                    <a:schemeClr val="bg1"/>
                  </a:solidFill>
                </a:ln>
                <a:solidFill>
                  <a:srgbClr val="F4C762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Papyrus" panose="03070502060502030205" pitchFamily="66" charset="0"/>
              </a:rPr>
              <a:t>orinthians 15:12-22</a:t>
            </a:r>
            <a:endParaRPr lang="en-US" sz="12500" b="1" u="sng" spc="-150" dirty="0">
              <a:ln w="12700">
                <a:solidFill>
                  <a:schemeClr val="bg1"/>
                </a:solidFill>
              </a:ln>
              <a:solidFill>
                <a:srgbClr val="F4C762"/>
              </a:solidFill>
              <a:effectLst>
                <a:glow rad="88900">
                  <a:schemeClr val="tx1">
                    <a:alpha val="30000"/>
                  </a:schemeClr>
                </a:glow>
                <a:outerShdw blurRad="254000" dist="38100" dir="2700000" algn="tl">
                  <a:schemeClr val="tx1"/>
                </a:outerShdw>
              </a:effectLst>
              <a:latin typeface="Papyrus" panose="0307050206050203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79074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flipV="1">
            <a:off x="882" y="13166725"/>
            <a:ext cx="23407511" cy="128997"/>
          </a:xfrm>
          <a:prstGeom prst="rect">
            <a:avLst/>
          </a:prstGeom>
          <a:solidFill>
            <a:srgbClr val="DFDF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872"/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740229" y="2659875"/>
            <a:ext cx="22010913" cy="10224711"/>
          </a:xfrm>
          <a:prstGeom prst="rect">
            <a:avLst/>
          </a:prstGeom>
          <a:effectLst>
            <a:glow rad="63500">
              <a:srgbClr val="0070C0"/>
            </a:glow>
          </a:effectLst>
        </p:spPr>
        <p:txBody>
          <a:bodyPr vert="horz" lIns="198964" tIns="99482" rIns="198964" bIns="9948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4C762"/>
              </a:buClr>
              <a:buSzPct val="100000"/>
            </a:pPr>
            <a:r>
              <a:rPr lang="en-US" sz="12000" b="1" baseline="30000" dirty="0" smtClean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13</a:t>
            </a:r>
            <a:r>
              <a:rPr lang="en-US" sz="12000" b="1" dirty="0" smtClean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2000" b="1" dirty="0">
                <a:ln w="12700">
                  <a:solidFill>
                    <a:schemeClr val="bg1"/>
                  </a:solidFill>
                </a:ln>
                <a:solidFill>
                  <a:srgbClr val="F4C762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+mj-lt"/>
                <a:cs typeface="Calibri Light" panose="020F0302020204030204" pitchFamily="34" charset="0"/>
              </a:rPr>
              <a:t>If there is no resurrection </a:t>
            </a:r>
            <a:r>
              <a:rPr lang="en-US" sz="12000" b="1" dirty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of the dead, then not even Christ has been raised. </a:t>
            </a:r>
            <a:r>
              <a:rPr lang="en-US" sz="12000" b="1" baseline="30000" dirty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14</a:t>
            </a:r>
            <a:r>
              <a:rPr lang="en-US" sz="12000" b="1" dirty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And if Christ has not been raised, our preaching is useless and so is your faith.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A3D1E900-55FD-4BB6-9505-68937E551455}"/>
              </a:ext>
            </a:extLst>
          </p:cNvPr>
          <p:cNvSpPr txBox="1">
            <a:spLocks/>
          </p:cNvSpPr>
          <p:nvPr/>
        </p:nvSpPr>
        <p:spPr>
          <a:xfrm>
            <a:off x="882" y="370112"/>
            <a:ext cx="23407511" cy="2120435"/>
          </a:xfrm>
          <a:prstGeom prst="rect">
            <a:avLst/>
          </a:prstGeom>
          <a:effectLst>
            <a:glow rad="63500">
              <a:schemeClr val="bg1">
                <a:alpha val="52000"/>
              </a:schemeClr>
            </a:glow>
          </a:effectLst>
        </p:spPr>
        <p:txBody>
          <a:bodyPr vert="horz" lIns="198964" tIns="99482" rIns="198964" bIns="99482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12500" b="1" u="sng" spc="-150" dirty="0" smtClean="0">
                <a:ln w="12700">
                  <a:solidFill>
                    <a:schemeClr val="bg1"/>
                  </a:solidFill>
                </a:ln>
                <a:solidFill>
                  <a:srgbClr val="F4C762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Papyrus" panose="03070502060502030205" pitchFamily="66" charset="0"/>
              </a:rPr>
              <a:t>1 </a:t>
            </a:r>
            <a:r>
              <a:rPr lang="en-US" sz="12500" b="1" spc="-150" dirty="0" smtClean="0">
                <a:ln w="12700">
                  <a:solidFill>
                    <a:schemeClr val="bg1"/>
                  </a:solidFill>
                </a:ln>
                <a:solidFill>
                  <a:srgbClr val="F4C762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Papyrus" panose="03070502060502030205" pitchFamily="66" charset="0"/>
              </a:rPr>
              <a:t>C</a:t>
            </a:r>
            <a:r>
              <a:rPr lang="en-US" sz="12500" b="1" u="sng" spc="-150" dirty="0" smtClean="0">
                <a:ln w="12700">
                  <a:solidFill>
                    <a:schemeClr val="bg1"/>
                  </a:solidFill>
                </a:ln>
                <a:solidFill>
                  <a:srgbClr val="F4C762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Papyrus" panose="03070502060502030205" pitchFamily="66" charset="0"/>
              </a:rPr>
              <a:t>orinthians 15:12-22</a:t>
            </a:r>
            <a:endParaRPr lang="en-US" sz="12500" b="1" u="sng" spc="-150" dirty="0">
              <a:ln w="12700">
                <a:solidFill>
                  <a:schemeClr val="bg1"/>
                </a:solidFill>
              </a:ln>
              <a:solidFill>
                <a:srgbClr val="F4C762"/>
              </a:solidFill>
              <a:effectLst>
                <a:glow rad="88900">
                  <a:schemeClr val="tx1">
                    <a:alpha val="30000"/>
                  </a:schemeClr>
                </a:glow>
                <a:outerShdw blurRad="254000" dist="38100" dir="2700000" algn="tl">
                  <a:schemeClr val="tx1"/>
                </a:outerShdw>
              </a:effectLst>
              <a:latin typeface="Papyrus" panose="0307050206050203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75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flipV="1">
            <a:off x="882" y="13166725"/>
            <a:ext cx="23407511" cy="128997"/>
          </a:xfrm>
          <a:prstGeom prst="rect">
            <a:avLst/>
          </a:prstGeom>
          <a:solidFill>
            <a:srgbClr val="DFDF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872"/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740229" y="2659875"/>
            <a:ext cx="22010913" cy="10224711"/>
          </a:xfrm>
          <a:prstGeom prst="rect">
            <a:avLst/>
          </a:prstGeom>
          <a:effectLst>
            <a:glow rad="63500">
              <a:srgbClr val="0070C0"/>
            </a:glow>
          </a:effectLst>
        </p:spPr>
        <p:txBody>
          <a:bodyPr vert="horz" lIns="198964" tIns="99482" rIns="198964" bIns="9948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4C762"/>
              </a:buClr>
              <a:buSzPct val="100000"/>
            </a:pPr>
            <a:r>
              <a:rPr lang="en-US" sz="12000" b="1" baseline="30000" dirty="0" smtClean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13</a:t>
            </a:r>
            <a:r>
              <a:rPr lang="en-US" sz="12000" b="1" dirty="0" smtClean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2000" b="1" dirty="0">
                <a:ln w="12700">
                  <a:solidFill>
                    <a:schemeClr val="bg1"/>
                  </a:solidFill>
                </a:ln>
                <a:solidFill>
                  <a:srgbClr val="F4C762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+mj-lt"/>
                <a:cs typeface="Calibri Light" panose="020F0302020204030204" pitchFamily="34" charset="0"/>
              </a:rPr>
              <a:t>If there </a:t>
            </a:r>
            <a:r>
              <a:rPr lang="en-US" sz="12000" b="1" u="sng" dirty="0" smtClean="0">
                <a:ln w="12700">
                  <a:solidFill>
                    <a:schemeClr val="bg1"/>
                  </a:solidFill>
                </a:ln>
                <a:solidFill>
                  <a:srgbClr val="F4C762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+mj-lt"/>
                <a:cs typeface="Calibri Light" panose="020F0302020204030204" pitchFamily="34" charset="0"/>
              </a:rPr>
              <a:t>IS</a:t>
            </a:r>
            <a:r>
              <a:rPr lang="en-US" sz="12000" b="1" dirty="0" smtClean="0">
                <a:ln w="12700">
                  <a:solidFill>
                    <a:schemeClr val="bg1"/>
                  </a:solidFill>
                </a:ln>
                <a:solidFill>
                  <a:srgbClr val="F4C762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+mj-lt"/>
                <a:cs typeface="Calibri Light" panose="020F0302020204030204" pitchFamily="34" charset="0"/>
              </a:rPr>
              <a:t> </a:t>
            </a:r>
            <a:r>
              <a:rPr lang="en-US" sz="12000" b="1" dirty="0">
                <a:ln w="12700">
                  <a:solidFill>
                    <a:schemeClr val="bg1"/>
                  </a:solidFill>
                </a:ln>
                <a:solidFill>
                  <a:srgbClr val="F4C762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+mj-lt"/>
                <a:cs typeface="Calibri Light" panose="020F0302020204030204" pitchFamily="34" charset="0"/>
              </a:rPr>
              <a:t>no resurrection </a:t>
            </a:r>
            <a:r>
              <a:rPr lang="en-US" sz="12000" b="1" dirty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of the dead, then not even Christ has been raised. </a:t>
            </a:r>
            <a:r>
              <a:rPr lang="en-US" sz="12000" b="1" baseline="30000" dirty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14</a:t>
            </a:r>
            <a:r>
              <a:rPr lang="en-US" sz="12000" b="1" dirty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And if Christ has not been raised, our preaching is useless and so is your faith</a:t>
            </a:r>
            <a:r>
              <a:rPr lang="en-US" sz="12000" b="1" dirty="0" smtClean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  <a:p>
            <a:pPr marL="1143000" indent="-1143000" algn="l">
              <a:lnSpc>
                <a:spcPct val="85000"/>
              </a:lnSpc>
              <a:spcBef>
                <a:spcPts val="1800"/>
              </a:spcBef>
              <a:spcAft>
                <a:spcPts val="0"/>
              </a:spcAft>
              <a:buClr>
                <a:srgbClr val="F4C762"/>
              </a:buClr>
              <a:buSzPct val="75000"/>
              <a:buFont typeface="Wingdings" panose="05000000000000000000" pitchFamily="2" charset="2"/>
              <a:buChar char="Ø"/>
            </a:pPr>
            <a:r>
              <a:rPr lang="en-US" sz="12000" b="1" dirty="0" smtClean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Present tense</a:t>
            </a:r>
            <a:endParaRPr lang="en-US" sz="12000" b="1" dirty="0">
              <a:ln w="12700"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88900">
                  <a:schemeClr val="tx1">
                    <a:alpha val="30000"/>
                  </a:schemeClr>
                </a:glow>
                <a:outerShdw blurRad="254000" dist="38100" dir="2700000" algn="tl">
                  <a:schemeClr val="tx1"/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A3D1E900-55FD-4BB6-9505-68937E551455}"/>
              </a:ext>
            </a:extLst>
          </p:cNvPr>
          <p:cNvSpPr txBox="1">
            <a:spLocks/>
          </p:cNvSpPr>
          <p:nvPr/>
        </p:nvSpPr>
        <p:spPr>
          <a:xfrm>
            <a:off x="882" y="370112"/>
            <a:ext cx="23407511" cy="2120435"/>
          </a:xfrm>
          <a:prstGeom prst="rect">
            <a:avLst/>
          </a:prstGeom>
          <a:effectLst>
            <a:glow rad="63500">
              <a:schemeClr val="bg1">
                <a:alpha val="52000"/>
              </a:schemeClr>
            </a:glow>
          </a:effectLst>
        </p:spPr>
        <p:txBody>
          <a:bodyPr vert="horz" lIns="198964" tIns="99482" rIns="198964" bIns="99482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12500" b="1" u="sng" spc="-150" dirty="0" smtClean="0">
                <a:ln w="12700">
                  <a:solidFill>
                    <a:schemeClr val="bg1"/>
                  </a:solidFill>
                </a:ln>
                <a:solidFill>
                  <a:srgbClr val="F4C762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Papyrus" panose="03070502060502030205" pitchFamily="66" charset="0"/>
              </a:rPr>
              <a:t>1 </a:t>
            </a:r>
            <a:r>
              <a:rPr lang="en-US" sz="12500" b="1" spc="-150" dirty="0" smtClean="0">
                <a:ln w="12700">
                  <a:solidFill>
                    <a:schemeClr val="bg1"/>
                  </a:solidFill>
                </a:ln>
                <a:solidFill>
                  <a:srgbClr val="F4C762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Papyrus" panose="03070502060502030205" pitchFamily="66" charset="0"/>
              </a:rPr>
              <a:t>C</a:t>
            </a:r>
            <a:r>
              <a:rPr lang="en-US" sz="12500" b="1" u="sng" spc="-150" dirty="0" smtClean="0">
                <a:ln w="12700">
                  <a:solidFill>
                    <a:schemeClr val="bg1"/>
                  </a:solidFill>
                </a:ln>
                <a:solidFill>
                  <a:srgbClr val="F4C762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Papyrus" panose="03070502060502030205" pitchFamily="66" charset="0"/>
              </a:rPr>
              <a:t>orinthians 15:12-22</a:t>
            </a:r>
            <a:endParaRPr lang="en-US" sz="12500" b="1" u="sng" spc="-150" dirty="0">
              <a:ln w="12700">
                <a:solidFill>
                  <a:schemeClr val="bg1"/>
                </a:solidFill>
              </a:ln>
              <a:solidFill>
                <a:srgbClr val="F4C762"/>
              </a:solidFill>
              <a:effectLst>
                <a:glow rad="88900">
                  <a:schemeClr val="tx1">
                    <a:alpha val="30000"/>
                  </a:schemeClr>
                </a:glow>
                <a:outerShdw blurRad="254000" dist="38100" dir="2700000" algn="tl">
                  <a:schemeClr val="tx1"/>
                </a:outerShdw>
              </a:effectLst>
              <a:latin typeface="Papyrus" panose="0307050206050203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368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flipV="1">
            <a:off x="882" y="13166725"/>
            <a:ext cx="23407511" cy="128997"/>
          </a:xfrm>
          <a:prstGeom prst="rect">
            <a:avLst/>
          </a:prstGeom>
          <a:solidFill>
            <a:srgbClr val="DFDF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872"/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740229" y="2659876"/>
            <a:ext cx="22010913" cy="10282400"/>
          </a:xfrm>
          <a:prstGeom prst="rect">
            <a:avLst/>
          </a:prstGeom>
          <a:effectLst>
            <a:glow rad="63500">
              <a:srgbClr val="0070C0"/>
            </a:glow>
          </a:effectLst>
        </p:spPr>
        <p:txBody>
          <a:bodyPr vert="horz" lIns="198964" tIns="99482" rIns="198964" bIns="9948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4C762"/>
              </a:buClr>
              <a:buSzPct val="100000"/>
            </a:pPr>
            <a:r>
              <a:rPr lang="en-US" sz="12000" b="1" baseline="30000" dirty="0" smtClean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13</a:t>
            </a:r>
            <a:r>
              <a:rPr lang="en-US" sz="12000" b="1" dirty="0" smtClean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2000" b="1" dirty="0">
                <a:ln w="12700">
                  <a:solidFill>
                    <a:schemeClr val="bg1"/>
                  </a:solidFill>
                </a:ln>
                <a:solidFill>
                  <a:srgbClr val="F4C762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+mj-lt"/>
                <a:cs typeface="Calibri Light" panose="020F0302020204030204" pitchFamily="34" charset="0"/>
              </a:rPr>
              <a:t>If there </a:t>
            </a:r>
            <a:r>
              <a:rPr lang="en-US" sz="12000" b="1" u="sng" dirty="0" smtClean="0">
                <a:ln w="12700">
                  <a:solidFill>
                    <a:schemeClr val="bg1"/>
                  </a:solidFill>
                </a:ln>
                <a:solidFill>
                  <a:srgbClr val="F4C762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+mj-lt"/>
                <a:cs typeface="Calibri Light" panose="020F0302020204030204" pitchFamily="34" charset="0"/>
              </a:rPr>
              <a:t>IS</a:t>
            </a:r>
            <a:r>
              <a:rPr lang="en-US" sz="12000" b="1" dirty="0" smtClean="0">
                <a:ln w="12700">
                  <a:solidFill>
                    <a:schemeClr val="bg1"/>
                  </a:solidFill>
                </a:ln>
                <a:solidFill>
                  <a:srgbClr val="F4C762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+mj-lt"/>
                <a:cs typeface="Calibri Light" panose="020F0302020204030204" pitchFamily="34" charset="0"/>
              </a:rPr>
              <a:t> </a:t>
            </a:r>
            <a:r>
              <a:rPr lang="en-US" sz="12000" b="1" dirty="0">
                <a:ln w="12700">
                  <a:solidFill>
                    <a:schemeClr val="bg1"/>
                  </a:solidFill>
                </a:ln>
                <a:solidFill>
                  <a:srgbClr val="F4C762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+mj-lt"/>
                <a:cs typeface="Calibri Light" panose="020F0302020204030204" pitchFamily="34" charset="0"/>
              </a:rPr>
              <a:t>no resurrection </a:t>
            </a:r>
            <a:r>
              <a:rPr lang="en-US" sz="12000" b="1" dirty="0">
                <a:ln w="12700">
                  <a:solidFill>
                    <a:schemeClr val="bg1">
                      <a:alpha val="25000"/>
                    </a:schemeClr>
                  </a:solidFill>
                </a:ln>
                <a:solidFill>
                  <a:schemeClr val="bg1">
                    <a:alpha val="25000"/>
                  </a:schemeClr>
                </a:solidFill>
                <a:effectLst>
                  <a:glow rad="88900">
                    <a:schemeClr val="tx1">
                      <a:alpha val="15000"/>
                    </a:schemeClr>
                  </a:glow>
                  <a:outerShdw blurRad="254000" dist="38100" dir="2700000" algn="tl">
                    <a:schemeClr val="tx1">
                      <a:alpha val="25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of the dead, then not even Christ has been raised. </a:t>
            </a:r>
            <a:r>
              <a:rPr lang="en-US" sz="12000" b="1" baseline="30000" dirty="0">
                <a:ln w="12700">
                  <a:solidFill>
                    <a:schemeClr val="bg1">
                      <a:alpha val="25000"/>
                    </a:schemeClr>
                  </a:solidFill>
                </a:ln>
                <a:solidFill>
                  <a:schemeClr val="bg1">
                    <a:alpha val="25000"/>
                  </a:schemeClr>
                </a:solidFill>
                <a:effectLst>
                  <a:glow rad="88900">
                    <a:schemeClr val="tx1">
                      <a:alpha val="15000"/>
                    </a:schemeClr>
                  </a:glow>
                  <a:outerShdw blurRad="254000" dist="38100" dir="2700000" algn="tl">
                    <a:schemeClr val="tx1">
                      <a:alpha val="25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14</a:t>
            </a:r>
            <a:r>
              <a:rPr lang="en-US" sz="12000" b="1" dirty="0">
                <a:ln w="12700">
                  <a:solidFill>
                    <a:schemeClr val="bg1">
                      <a:alpha val="25000"/>
                    </a:schemeClr>
                  </a:solidFill>
                </a:ln>
                <a:solidFill>
                  <a:schemeClr val="bg1">
                    <a:alpha val="25000"/>
                  </a:schemeClr>
                </a:solidFill>
                <a:effectLst>
                  <a:glow rad="88900">
                    <a:schemeClr val="tx1">
                      <a:alpha val="15000"/>
                    </a:schemeClr>
                  </a:glow>
                  <a:outerShdw blurRad="254000" dist="38100" dir="2700000" algn="tl">
                    <a:schemeClr val="tx1">
                      <a:alpha val="25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And if Christ has not been raised, </a:t>
            </a:r>
            <a:r>
              <a:rPr lang="en-US" sz="12000" b="1" dirty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cs typeface="Calibri Light" panose="020F0302020204030204" pitchFamily="34" charset="0"/>
              </a:rPr>
              <a:t>our preaching is useless and so is your faith</a:t>
            </a:r>
            <a:r>
              <a:rPr lang="en-US" sz="12000" b="1" dirty="0" smtClean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  <a:p>
            <a:pPr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4C762"/>
              </a:buClr>
              <a:buSzPct val="100000"/>
            </a:pPr>
            <a:endParaRPr lang="en-US" sz="12000" b="1" dirty="0" smtClean="0">
              <a:ln w="12700"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88900">
                  <a:schemeClr val="tx1">
                    <a:alpha val="30000"/>
                  </a:schemeClr>
                </a:glow>
                <a:outerShdw blurRad="254000" dist="38100" dir="2700000" algn="tl">
                  <a:schemeClr val="tx1"/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A3D1E900-55FD-4BB6-9505-68937E551455}"/>
              </a:ext>
            </a:extLst>
          </p:cNvPr>
          <p:cNvSpPr txBox="1">
            <a:spLocks/>
          </p:cNvSpPr>
          <p:nvPr/>
        </p:nvSpPr>
        <p:spPr>
          <a:xfrm>
            <a:off x="882" y="370112"/>
            <a:ext cx="23407511" cy="2120435"/>
          </a:xfrm>
          <a:prstGeom prst="rect">
            <a:avLst/>
          </a:prstGeom>
          <a:effectLst>
            <a:glow rad="63500">
              <a:schemeClr val="bg1">
                <a:alpha val="52000"/>
              </a:schemeClr>
            </a:glow>
          </a:effectLst>
        </p:spPr>
        <p:txBody>
          <a:bodyPr vert="horz" lIns="198964" tIns="99482" rIns="198964" bIns="99482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12500" b="1" u="sng" spc="-150" dirty="0" smtClean="0">
                <a:ln w="12700">
                  <a:solidFill>
                    <a:schemeClr val="bg1"/>
                  </a:solidFill>
                </a:ln>
                <a:solidFill>
                  <a:srgbClr val="F4C762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Papyrus" panose="03070502060502030205" pitchFamily="66" charset="0"/>
              </a:rPr>
              <a:t>1 </a:t>
            </a:r>
            <a:r>
              <a:rPr lang="en-US" sz="12500" b="1" spc="-150" dirty="0" smtClean="0">
                <a:ln w="12700">
                  <a:solidFill>
                    <a:schemeClr val="bg1"/>
                  </a:solidFill>
                </a:ln>
                <a:solidFill>
                  <a:srgbClr val="F4C762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Papyrus" panose="03070502060502030205" pitchFamily="66" charset="0"/>
              </a:rPr>
              <a:t>C</a:t>
            </a:r>
            <a:r>
              <a:rPr lang="en-US" sz="12500" b="1" u="sng" spc="-150" dirty="0" smtClean="0">
                <a:ln w="12700">
                  <a:solidFill>
                    <a:schemeClr val="bg1"/>
                  </a:solidFill>
                </a:ln>
                <a:solidFill>
                  <a:srgbClr val="F4C762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Papyrus" panose="03070502060502030205" pitchFamily="66" charset="0"/>
              </a:rPr>
              <a:t>orinthians 15:12-22</a:t>
            </a:r>
            <a:endParaRPr lang="en-US" sz="12500" b="1" u="sng" spc="-150" dirty="0">
              <a:ln w="12700">
                <a:solidFill>
                  <a:schemeClr val="bg1"/>
                </a:solidFill>
              </a:ln>
              <a:solidFill>
                <a:srgbClr val="F4C762"/>
              </a:solidFill>
              <a:effectLst>
                <a:glow rad="88900">
                  <a:schemeClr val="tx1">
                    <a:alpha val="30000"/>
                  </a:schemeClr>
                </a:glow>
                <a:outerShdw blurRad="254000" dist="38100" dir="2700000" algn="tl">
                  <a:schemeClr val="tx1"/>
                </a:outerShdw>
              </a:effectLst>
              <a:latin typeface="Papyrus" panose="0307050206050203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784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flipV="1">
            <a:off x="882" y="13166725"/>
            <a:ext cx="23407511" cy="128997"/>
          </a:xfrm>
          <a:prstGeom prst="rect">
            <a:avLst/>
          </a:prstGeom>
          <a:solidFill>
            <a:srgbClr val="DFDF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872"/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422031" y="2589537"/>
            <a:ext cx="22402800" cy="10224711"/>
          </a:xfrm>
          <a:prstGeom prst="rect">
            <a:avLst/>
          </a:prstGeom>
          <a:effectLst>
            <a:glow rad="63500">
              <a:srgbClr val="0070C0"/>
            </a:glow>
          </a:effectLst>
        </p:spPr>
        <p:txBody>
          <a:bodyPr vert="horz" lIns="198964" tIns="99482" rIns="198964" bIns="9948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4C762"/>
              </a:buClr>
              <a:buSzPct val="100000"/>
            </a:pPr>
            <a:r>
              <a:rPr lang="en-US" sz="10600" b="1" baseline="30000" dirty="0" smtClean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15</a:t>
            </a:r>
            <a:r>
              <a:rPr lang="en-US" sz="10600" b="1" dirty="0" smtClean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More </a:t>
            </a:r>
            <a:r>
              <a:rPr lang="en-US" sz="10600" b="1" dirty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than that, </a:t>
            </a:r>
            <a:r>
              <a:rPr lang="en-US" sz="10600" b="1" dirty="0">
                <a:ln w="12700">
                  <a:solidFill>
                    <a:schemeClr val="bg1"/>
                  </a:solidFill>
                </a:ln>
                <a:solidFill>
                  <a:srgbClr val="F4C762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we are then found to be false witnesses about God</a:t>
            </a:r>
            <a:r>
              <a:rPr lang="en-US" sz="10600" b="1" dirty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, for we have testified about God that he raised Christ from the dead. But he did not raise him if in fact the dead are not raised</a:t>
            </a:r>
            <a:r>
              <a:rPr lang="en-US" sz="10600" b="1" dirty="0" smtClean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  <a:p>
            <a:pPr marL="1143000" indent="-1143000" algn="l">
              <a:lnSpc>
                <a:spcPct val="85000"/>
              </a:lnSpc>
              <a:spcBef>
                <a:spcPts val="1800"/>
              </a:spcBef>
              <a:spcAft>
                <a:spcPts val="0"/>
              </a:spcAft>
              <a:buClr>
                <a:srgbClr val="F4C762"/>
              </a:buClr>
              <a:buSzPct val="75000"/>
              <a:buFont typeface="Wingdings" panose="05000000000000000000" pitchFamily="2" charset="2"/>
              <a:buChar char="Ø"/>
            </a:pPr>
            <a:r>
              <a:rPr lang="en-US" sz="10500" b="1" dirty="0" smtClean="0">
                <a:ln w="12700">
                  <a:solidFill>
                    <a:schemeClr val="bg1"/>
                  </a:solidFill>
                </a:ln>
                <a:solidFill>
                  <a:srgbClr val="F4C762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+mj-lt"/>
                <a:cs typeface="Calibri Light" panose="020F0302020204030204" pitchFamily="34" charset="0"/>
              </a:rPr>
              <a:t>We misrepresent God </a:t>
            </a:r>
            <a:r>
              <a:rPr lang="en-US" sz="10500" b="1" dirty="0" smtClean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+mj-lt"/>
                <a:cs typeface="Calibri Light" panose="020F0302020204030204" pitchFamily="34" charset="0"/>
              </a:rPr>
              <a:t>if there </a:t>
            </a:r>
            <a:br>
              <a:rPr lang="en-US" sz="10500" b="1" dirty="0" smtClean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+mj-lt"/>
                <a:cs typeface="Calibri Light" panose="020F0302020204030204" pitchFamily="34" charset="0"/>
              </a:rPr>
            </a:br>
            <a:r>
              <a:rPr lang="en-US" sz="10500" b="1" dirty="0" smtClean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+mj-lt"/>
                <a:cs typeface="Calibri Light" panose="020F0302020204030204" pitchFamily="34" charset="0"/>
              </a:rPr>
              <a:t>IS no resurrection </a:t>
            </a:r>
            <a:endParaRPr lang="en-US" sz="10500" b="1" dirty="0">
              <a:ln w="12700"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88900">
                  <a:schemeClr val="tx1">
                    <a:alpha val="30000"/>
                  </a:schemeClr>
                </a:glow>
                <a:outerShdw blurRad="254000" dist="38100" dir="2700000" algn="tl">
                  <a:schemeClr val="tx1"/>
                </a:outerShdw>
              </a:effectLst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A3D1E900-55FD-4BB6-9505-68937E551455}"/>
              </a:ext>
            </a:extLst>
          </p:cNvPr>
          <p:cNvSpPr txBox="1">
            <a:spLocks/>
          </p:cNvSpPr>
          <p:nvPr/>
        </p:nvSpPr>
        <p:spPr>
          <a:xfrm>
            <a:off x="882" y="370112"/>
            <a:ext cx="23407511" cy="2120435"/>
          </a:xfrm>
          <a:prstGeom prst="rect">
            <a:avLst/>
          </a:prstGeom>
          <a:effectLst>
            <a:glow rad="63500">
              <a:schemeClr val="bg1">
                <a:alpha val="52000"/>
              </a:schemeClr>
            </a:glow>
          </a:effectLst>
        </p:spPr>
        <p:txBody>
          <a:bodyPr vert="horz" lIns="198964" tIns="99482" rIns="198964" bIns="99482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12500" b="1" u="sng" spc="-150" dirty="0" smtClean="0">
                <a:ln w="12700">
                  <a:solidFill>
                    <a:schemeClr val="bg1"/>
                  </a:solidFill>
                </a:ln>
                <a:solidFill>
                  <a:srgbClr val="F4C762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Papyrus" panose="03070502060502030205" pitchFamily="66" charset="0"/>
              </a:rPr>
              <a:t>1 </a:t>
            </a:r>
            <a:r>
              <a:rPr lang="en-US" sz="12500" b="1" spc="-150" dirty="0" smtClean="0">
                <a:ln w="12700">
                  <a:solidFill>
                    <a:schemeClr val="bg1"/>
                  </a:solidFill>
                </a:ln>
                <a:solidFill>
                  <a:srgbClr val="F4C762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Papyrus" panose="03070502060502030205" pitchFamily="66" charset="0"/>
              </a:rPr>
              <a:t>C</a:t>
            </a:r>
            <a:r>
              <a:rPr lang="en-US" sz="12500" b="1" u="sng" spc="-150" dirty="0" smtClean="0">
                <a:ln w="12700">
                  <a:solidFill>
                    <a:schemeClr val="bg1"/>
                  </a:solidFill>
                </a:ln>
                <a:solidFill>
                  <a:srgbClr val="F4C762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Papyrus" panose="03070502060502030205" pitchFamily="66" charset="0"/>
              </a:rPr>
              <a:t>orinthians 15:12-22</a:t>
            </a:r>
            <a:endParaRPr lang="en-US" sz="12500" b="1" u="sng" spc="-150" dirty="0">
              <a:ln w="12700">
                <a:solidFill>
                  <a:schemeClr val="bg1"/>
                </a:solidFill>
              </a:ln>
              <a:solidFill>
                <a:srgbClr val="F4C762"/>
              </a:solidFill>
              <a:effectLst>
                <a:glow rad="88900">
                  <a:schemeClr val="tx1">
                    <a:alpha val="30000"/>
                  </a:schemeClr>
                </a:glow>
                <a:outerShdw blurRad="254000" dist="38100" dir="2700000" algn="tl">
                  <a:schemeClr val="tx1"/>
                </a:outerShdw>
              </a:effectLst>
              <a:latin typeface="Papyrus" panose="0307050206050203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81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flipV="1">
            <a:off x="882" y="13166725"/>
            <a:ext cx="23407511" cy="128997"/>
          </a:xfrm>
          <a:prstGeom prst="rect">
            <a:avLst/>
          </a:prstGeom>
          <a:solidFill>
            <a:srgbClr val="DFDF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872"/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422031" y="2589537"/>
            <a:ext cx="22402800" cy="10224711"/>
          </a:xfrm>
          <a:prstGeom prst="rect">
            <a:avLst/>
          </a:prstGeom>
          <a:effectLst>
            <a:glow rad="63500">
              <a:srgbClr val="0070C0"/>
            </a:glow>
          </a:effectLst>
        </p:spPr>
        <p:txBody>
          <a:bodyPr vert="horz" lIns="198964" tIns="99482" rIns="198964" bIns="9948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4C762"/>
              </a:buClr>
              <a:buSzPct val="100000"/>
            </a:pPr>
            <a:r>
              <a:rPr lang="en-US" sz="10600" b="1" baseline="30000" dirty="0" smtClean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15</a:t>
            </a:r>
            <a:r>
              <a:rPr lang="en-US" sz="10600" b="1" dirty="0" smtClean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More </a:t>
            </a:r>
            <a:r>
              <a:rPr lang="en-US" sz="10600" b="1" dirty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than that, </a:t>
            </a:r>
            <a:r>
              <a:rPr lang="en-US" sz="10600" b="1" dirty="0">
                <a:ln w="12700">
                  <a:solidFill>
                    <a:schemeClr val="bg1"/>
                  </a:solidFill>
                </a:ln>
                <a:solidFill>
                  <a:srgbClr val="F4C762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we are then found to be false witnesses about God</a:t>
            </a:r>
            <a:r>
              <a:rPr lang="en-US" sz="10600" b="1" dirty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, for we have testified about God that he raised Christ from the dead. But he did not raise him if in fact the dead are not raised. </a:t>
            </a:r>
            <a:r>
              <a:rPr lang="en-US" sz="10600" b="1" dirty="0" smtClean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en-US" sz="10600" b="1" dirty="0" smtClean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10600" b="1" baseline="30000" dirty="0" smtClean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16 </a:t>
            </a:r>
            <a:r>
              <a:rPr lang="en-US" sz="10600" b="1" dirty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For if the dead are not raised, then Christ has not been raised either.  </a:t>
            </a:r>
            <a:endParaRPr lang="en-US" sz="10600" b="1" dirty="0" smtClean="0">
              <a:ln w="12700"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88900">
                  <a:schemeClr val="tx1">
                    <a:alpha val="30000"/>
                  </a:schemeClr>
                </a:glow>
                <a:outerShdw blurRad="254000" dist="38100" dir="2700000" algn="tl">
                  <a:schemeClr val="tx1"/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A3D1E900-55FD-4BB6-9505-68937E551455}"/>
              </a:ext>
            </a:extLst>
          </p:cNvPr>
          <p:cNvSpPr txBox="1">
            <a:spLocks/>
          </p:cNvSpPr>
          <p:nvPr/>
        </p:nvSpPr>
        <p:spPr>
          <a:xfrm>
            <a:off x="882" y="370112"/>
            <a:ext cx="23407511" cy="2120435"/>
          </a:xfrm>
          <a:prstGeom prst="rect">
            <a:avLst/>
          </a:prstGeom>
          <a:effectLst>
            <a:glow rad="63500">
              <a:schemeClr val="bg1">
                <a:alpha val="52000"/>
              </a:schemeClr>
            </a:glow>
          </a:effectLst>
        </p:spPr>
        <p:txBody>
          <a:bodyPr vert="horz" lIns="198964" tIns="99482" rIns="198964" bIns="99482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12500" b="1" u="sng" spc="-150" dirty="0" smtClean="0">
                <a:ln w="12700">
                  <a:solidFill>
                    <a:schemeClr val="bg1"/>
                  </a:solidFill>
                </a:ln>
                <a:solidFill>
                  <a:srgbClr val="F4C762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Papyrus" panose="03070502060502030205" pitchFamily="66" charset="0"/>
              </a:rPr>
              <a:t>1 </a:t>
            </a:r>
            <a:r>
              <a:rPr lang="en-US" sz="12500" b="1" spc="-150" dirty="0" smtClean="0">
                <a:ln w="12700">
                  <a:solidFill>
                    <a:schemeClr val="bg1"/>
                  </a:solidFill>
                </a:ln>
                <a:solidFill>
                  <a:srgbClr val="F4C762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Papyrus" panose="03070502060502030205" pitchFamily="66" charset="0"/>
              </a:rPr>
              <a:t>C</a:t>
            </a:r>
            <a:r>
              <a:rPr lang="en-US" sz="12500" b="1" u="sng" spc="-150" dirty="0" smtClean="0">
                <a:ln w="12700">
                  <a:solidFill>
                    <a:schemeClr val="bg1"/>
                  </a:solidFill>
                </a:ln>
                <a:solidFill>
                  <a:srgbClr val="F4C762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Papyrus" panose="03070502060502030205" pitchFamily="66" charset="0"/>
              </a:rPr>
              <a:t>orinthians 15:12-22</a:t>
            </a:r>
            <a:endParaRPr lang="en-US" sz="12500" b="1" u="sng" spc="-150" dirty="0">
              <a:ln w="12700">
                <a:solidFill>
                  <a:schemeClr val="bg1"/>
                </a:solidFill>
              </a:ln>
              <a:solidFill>
                <a:srgbClr val="F4C762"/>
              </a:solidFill>
              <a:effectLst>
                <a:glow rad="88900">
                  <a:schemeClr val="tx1">
                    <a:alpha val="30000"/>
                  </a:schemeClr>
                </a:glow>
                <a:outerShdw blurRad="254000" dist="38100" dir="2700000" algn="tl">
                  <a:schemeClr val="tx1"/>
                </a:outerShdw>
              </a:effectLst>
              <a:latin typeface="Papyrus" panose="0307050206050203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6136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flipV="1">
            <a:off x="882" y="13166725"/>
            <a:ext cx="23407511" cy="128997"/>
          </a:xfrm>
          <a:prstGeom prst="rect">
            <a:avLst/>
          </a:prstGeom>
          <a:solidFill>
            <a:srgbClr val="DFDF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872"/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422031" y="2554368"/>
            <a:ext cx="22402800" cy="10224711"/>
          </a:xfrm>
          <a:prstGeom prst="rect">
            <a:avLst/>
          </a:prstGeom>
          <a:effectLst>
            <a:glow rad="63500">
              <a:srgbClr val="0070C0"/>
            </a:glow>
          </a:effectLst>
        </p:spPr>
        <p:txBody>
          <a:bodyPr vert="horz" lIns="198964" tIns="99482" rIns="198964" bIns="9948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4C762"/>
              </a:buClr>
              <a:buSzPct val="100000"/>
            </a:pPr>
            <a:r>
              <a:rPr lang="en-US" sz="10600" b="1" baseline="30000" dirty="0" smtClean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17</a:t>
            </a:r>
            <a:r>
              <a:rPr lang="en-US" sz="10600" b="1" dirty="0" smtClean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0600" b="1" dirty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And if Christ has not been raised, your faith is </a:t>
            </a:r>
            <a:r>
              <a:rPr lang="en-US" sz="10600" b="1" dirty="0">
                <a:ln w="12700">
                  <a:solidFill>
                    <a:schemeClr val="bg1"/>
                  </a:solidFill>
                </a:ln>
                <a:solidFill>
                  <a:srgbClr val="F4C762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cs typeface="Calibri Light" panose="020F0302020204030204" pitchFamily="34" charset="0"/>
              </a:rPr>
              <a:t>futile</a:t>
            </a:r>
            <a:r>
              <a:rPr lang="en-US" sz="10600" b="1" dirty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; you are still in your sins</a:t>
            </a:r>
            <a:r>
              <a:rPr lang="en-US" sz="10600" b="1" dirty="0" smtClean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  <a:p>
            <a:pPr marL="1143000" indent="-1143000" algn="l">
              <a:lnSpc>
                <a:spcPct val="85000"/>
              </a:lnSpc>
              <a:spcBef>
                <a:spcPts val="3600"/>
              </a:spcBef>
              <a:spcAft>
                <a:spcPts val="0"/>
              </a:spcAft>
              <a:buClr>
                <a:srgbClr val="F4C762"/>
              </a:buClr>
              <a:buSzPct val="75000"/>
              <a:buFont typeface="Wingdings" panose="05000000000000000000" pitchFamily="2" charset="2"/>
              <a:buChar char="Ø"/>
            </a:pPr>
            <a:r>
              <a:rPr lang="en-US" sz="10500" b="1" dirty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I</a:t>
            </a:r>
            <a:r>
              <a:rPr lang="en-US" sz="10500" b="1" dirty="0" smtClean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ncapable </a:t>
            </a:r>
            <a:r>
              <a:rPr lang="en-US" sz="10500" b="1" dirty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of producing any </a:t>
            </a:r>
            <a:r>
              <a:rPr lang="en-US" sz="10500" b="1" dirty="0" smtClean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en-US" sz="10500" b="1" dirty="0" smtClean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10500" b="1" dirty="0" smtClean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useful </a:t>
            </a:r>
            <a:r>
              <a:rPr lang="en-US" sz="10500" b="1" dirty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result; pointless </a:t>
            </a:r>
            <a:endParaRPr lang="en-US" sz="10500" b="1" dirty="0" smtClean="0">
              <a:ln w="12700"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88900">
                  <a:schemeClr val="tx1">
                    <a:alpha val="30000"/>
                  </a:schemeClr>
                </a:glow>
                <a:outerShdw blurRad="254000" dist="38100" dir="2700000" algn="tl">
                  <a:schemeClr val="tx1"/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1143000" indent="-1143000" algn="l">
              <a:lnSpc>
                <a:spcPct val="85000"/>
              </a:lnSpc>
              <a:spcBef>
                <a:spcPts val="3000"/>
              </a:spcBef>
              <a:spcAft>
                <a:spcPts val="0"/>
              </a:spcAft>
              <a:buClr>
                <a:srgbClr val="F4C762"/>
              </a:buClr>
              <a:buSzPct val="75000"/>
              <a:buFont typeface="Wingdings" panose="05000000000000000000" pitchFamily="2" charset="2"/>
              <a:buChar char="Ø"/>
            </a:pPr>
            <a:r>
              <a:rPr lang="en-US" sz="10500" b="1" dirty="0" smtClean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If there IS not resurrection, </a:t>
            </a:r>
            <a:br>
              <a:rPr lang="en-US" sz="10500" b="1" dirty="0" smtClean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10500" b="1" dirty="0" smtClean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Christianity </a:t>
            </a:r>
            <a:r>
              <a:rPr lang="en-US" sz="10500" b="1" dirty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does not "work"</a:t>
            </a:r>
          </a:p>
          <a:p>
            <a:pPr marL="1143000" indent="-11430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4C762"/>
              </a:buClr>
              <a:buSzPct val="75000"/>
              <a:buFont typeface="Calibri" panose="020F0502020204030204" pitchFamily="34" charset="0"/>
              <a:buChar char="●"/>
            </a:pPr>
            <a:endParaRPr lang="en-US" sz="10500" b="1" dirty="0">
              <a:ln w="12700"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88900">
                  <a:schemeClr val="tx1">
                    <a:alpha val="30000"/>
                  </a:schemeClr>
                </a:glow>
                <a:outerShdw blurRad="254000" dist="38100" dir="2700000" algn="tl">
                  <a:schemeClr val="tx1"/>
                </a:outerShdw>
              </a:effectLst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A3D1E900-55FD-4BB6-9505-68937E551455}"/>
              </a:ext>
            </a:extLst>
          </p:cNvPr>
          <p:cNvSpPr txBox="1">
            <a:spLocks/>
          </p:cNvSpPr>
          <p:nvPr/>
        </p:nvSpPr>
        <p:spPr>
          <a:xfrm>
            <a:off x="882" y="370112"/>
            <a:ext cx="23407511" cy="2120435"/>
          </a:xfrm>
          <a:prstGeom prst="rect">
            <a:avLst/>
          </a:prstGeom>
          <a:effectLst>
            <a:glow rad="63500">
              <a:schemeClr val="bg1">
                <a:alpha val="52000"/>
              </a:schemeClr>
            </a:glow>
          </a:effectLst>
        </p:spPr>
        <p:txBody>
          <a:bodyPr vert="horz" lIns="198964" tIns="99482" rIns="198964" bIns="99482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12500" b="1" u="sng" spc="-150" dirty="0" smtClean="0">
                <a:ln w="12700">
                  <a:solidFill>
                    <a:schemeClr val="bg1"/>
                  </a:solidFill>
                </a:ln>
                <a:solidFill>
                  <a:srgbClr val="F4C762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Papyrus" panose="03070502060502030205" pitchFamily="66" charset="0"/>
              </a:rPr>
              <a:t>1 </a:t>
            </a:r>
            <a:r>
              <a:rPr lang="en-US" sz="12500" b="1" spc="-150" dirty="0" smtClean="0">
                <a:ln w="12700">
                  <a:solidFill>
                    <a:schemeClr val="bg1"/>
                  </a:solidFill>
                </a:ln>
                <a:solidFill>
                  <a:srgbClr val="F4C762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Papyrus" panose="03070502060502030205" pitchFamily="66" charset="0"/>
              </a:rPr>
              <a:t>C</a:t>
            </a:r>
            <a:r>
              <a:rPr lang="en-US" sz="12500" b="1" u="sng" spc="-150" dirty="0" smtClean="0">
                <a:ln w="12700">
                  <a:solidFill>
                    <a:schemeClr val="bg1"/>
                  </a:solidFill>
                </a:ln>
                <a:solidFill>
                  <a:srgbClr val="F4C762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Papyrus" panose="03070502060502030205" pitchFamily="66" charset="0"/>
              </a:rPr>
              <a:t>orinthians 15:12-22</a:t>
            </a:r>
            <a:endParaRPr lang="en-US" sz="12500" b="1" u="sng" spc="-150" dirty="0">
              <a:ln w="12700">
                <a:solidFill>
                  <a:schemeClr val="bg1"/>
                </a:solidFill>
              </a:ln>
              <a:solidFill>
                <a:srgbClr val="F4C762"/>
              </a:solidFill>
              <a:effectLst>
                <a:glow rad="88900">
                  <a:schemeClr val="tx1">
                    <a:alpha val="30000"/>
                  </a:schemeClr>
                </a:glow>
                <a:outerShdw blurRad="254000" dist="38100" dir="2700000" algn="tl">
                  <a:schemeClr val="tx1"/>
                </a:outerShdw>
              </a:effectLst>
              <a:latin typeface="Papyrus" panose="0307050206050203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37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flipV="1">
            <a:off x="882" y="13166725"/>
            <a:ext cx="23407511" cy="128997"/>
          </a:xfrm>
          <a:prstGeom prst="rect">
            <a:avLst/>
          </a:prstGeom>
          <a:solidFill>
            <a:srgbClr val="DFDF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872"/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422031" y="2554368"/>
            <a:ext cx="22402800" cy="10224711"/>
          </a:xfrm>
          <a:prstGeom prst="rect">
            <a:avLst/>
          </a:prstGeom>
          <a:effectLst>
            <a:glow rad="63500">
              <a:srgbClr val="0070C0"/>
            </a:glow>
          </a:effectLst>
        </p:spPr>
        <p:txBody>
          <a:bodyPr vert="horz" lIns="198964" tIns="99482" rIns="198964" bIns="9948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4C762"/>
              </a:buClr>
              <a:buSzPct val="100000"/>
            </a:pPr>
            <a:r>
              <a:rPr lang="en-US" sz="10600" b="1" baseline="30000" dirty="0" smtClean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17</a:t>
            </a:r>
            <a:r>
              <a:rPr lang="en-US" sz="10600" b="1" dirty="0" smtClean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0600" b="1" dirty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And if Christ has not been raised, your faith is futile; </a:t>
            </a:r>
            <a:r>
              <a:rPr lang="en-US" sz="10600" b="1" dirty="0">
                <a:ln w="12700">
                  <a:solidFill>
                    <a:schemeClr val="bg1"/>
                  </a:solidFill>
                </a:ln>
                <a:solidFill>
                  <a:srgbClr val="F4C762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+mj-lt"/>
                <a:cs typeface="Calibri Light" panose="020F0302020204030204" pitchFamily="34" charset="0"/>
              </a:rPr>
              <a:t>you are still in your sins</a:t>
            </a:r>
            <a:r>
              <a:rPr lang="en-US" sz="10600" b="1" dirty="0" smtClean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  <a:p>
            <a:pPr marL="1143000" indent="-1143000" algn="l">
              <a:lnSpc>
                <a:spcPct val="85000"/>
              </a:lnSpc>
              <a:spcBef>
                <a:spcPts val="4800"/>
              </a:spcBef>
              <a:spcAft>
                <a:spcPts val="0"/>
              </a:spcAft>
              <a:buClr>
                <a:srgbClr val="F4C762"/>
              </a:buClr>
              <a:buSzPct val="75000"/>
              <a:buFont typeface="Wingdings" panose="05000000000000000000" pitchFamily="2" charset="2"/>
              <a:buChar char="Ø"/>
            </a:pPr>
            <a:r>
              <a:rPr lang="en-US" sz="10500" b="1" dirty="0" smtClean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“The </a:t>
            </a:r>
            <a:r>
              <a:rPr lang="en-US" sz="10500" b="1" dirty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gospel is news about what God has already done </a:t>
            </a:r>
            <a:r>
              <a:rPr lang="en-US" sz="10500" b="1" u="sng" dirty="0">
                <a:ln w="12700">
                  <a:solidFill>
                    <a:schemeClr val="bg1"/>
                  </a:solidFill>
                </a:ln>
                <a:solidFill>
                  <a:srgbClr val="F4C762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for</a:t>
            </a:r>
            <a:r>
              <a:rPr lang="en-US" sz="10500" b="1" dirty="0">
                <a:ln w="12700">
                  <a:solidFill>
                    <a:schemeClr val="bg1"/>
                  </a:solidFill>
                </a:ln>
                <a:solidFill>
                  <a:srgbClr val="F4C762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y</a:t>
            </a:r>
            <a:r>
              <a:rPr lang="en-US" sz="10500" b="1" u="sng" dirty="0">
                <a:ln w="12700">
                  <a:solidFill>
                    <a:schemeClr val="bg1"/>
                  </a:solidFill>
                </a:ln>
                <a:solidFill>
                  <a:srgbClr val="F4C762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ou</a:t>
            </a:r>
            <a:r>
              <a:rPr lang="en-US" sz="10500" b="1" dirty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, rather than instruction and advice about what y</a:t>
            </a:r>
            <a:r>
              <a:rPr lang="en-US" sz="10500" b="1" u="sng" dirty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ou</a:t>
            </a:r>
            <a:r>
              <a:rPr lang="en-US" sz="10500" b="1" dirty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0500" b="1" u="sng" dirty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are</a:t>
            </a:r>
            <a:r>
              <a:rPr lang="en-US" sz="10500" b="1" dirty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0500" b="1" u="sng" dirty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to</a:t>
            </a:r>
            <a:r>
              <a:rPr lang="en-US" sz="10500" b="1" dirty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0500" b="1" u="sng" dirty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do</a:t>
            </a:r>
            <a:r>
              <a:rPr lang="en-US" sz="10500" b="1" dirty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for God.” –Tim Keller</a:t>
            </a:r>
          </a:p>
          <a:p>
            <a:pPr marL="1143000" indent="-11430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4C762"/>
              </a:buClr>
              <a:buSzPct val="75000"/>
              <a:buFont typeface="Calibri" panose="020F0502020204030204" pitchFamily="34" charset="0"/>
              <a:buChar char="●"/>
            </a:pPr>
            <a:endParaRPr lang="en-US" sz="10500" b="1" dirty="0">
              <a:ln w="12700"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88900">
                  <a:schemeClr val="tx1">
                    <a:alpha val="30000"/>
                  </a:schemeClr>
                </a:glow>
                <a:outerShdw blurRad="254000" dist="38100" dir="2700000" algn="tl">
                  <a:schemeClr val="tx1"/>
                </a:outerShdw>
              </a:effectLst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A3D1E900-55FD-4BB6-9505-68937E551455}"/>
              </a:ext>
            </a:extLst>
          </p:cNvPr>
          <p:cNvSpPr txBox="1">
            <a:spLocks/>
          </p:cNvSpPr>
          <p:nvPr/>
        </p:nvSpPr>
        <p:spPr>
          <a:xfrm>
            <a:off x="882" y="370112"/>
            <a:ext cx="23407511" cy="2120435"/>
          </a:xfrm>
          <a:prstGeom prst="rect">
            <a:avLst/>
          </a:prstGeom>
          <a:effectLst>
            <a:glow rad="63500">
              <a:schemeClr val="bg1">
                <a:alpha val="52000"/>
              </a:schemeClr>
            </a:glow>
          </a:effectLst>
        </p:spPr>
        <p:txBody>
          <a:bodyPr vert="horz" lIns="198964" tIns="99482" rIns="198964" bIns="99482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12500" b="1" u="sng" spc="-150" dirty="0" smtClean="0">
                <a:ln w="12700">
                  <a:solidFill>
                    <a:schemeClr val="bg1"/>
                  </a:solidFill>
                </a:ln>
                <a:solidFill>
                  <a:srgbClr val="F4C762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Papyrus" panose="03070502060502030205" pitchFamily="66" charset="0"/>
              </a:rPr>
              <a:t>1 </a:t>
            </a:r>
            <a:r>
              <a:rPr lang="en-US" sz="12500" b="1" spc="-150" dirty="0" smtClean="0">
                <a:ln w="12700">
                  <a:solidFill>
                    <a:schemeClr val="bg1"/>
                  </a:solidFill>
                </a:ln>
                <a:solidFill>
                  <a:srgbClr val="F4C762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Papyrus" panose="03070502060502030205" pitchFamily="66" charset="0"/>
              </a:rPr>
              <a:t>C</a:t>
            </a:r>
            <a:r>
              <a:rPr lang="en-US" sz="12500" b="1" u="sng" spc="-150" dirty="0" smtClean="0">
                <a:ln w="12700">
                  <a:solidFill>
                    <a:schemeClr val="bg1"/>
                  </a:solidFill>
                </a:ln>
                <a:solidFill>
                  <a:srgbClr val="F4C762"/>
                </a:solidFill>
                <a:effectLst>
                  <a:glow rad="88900">
                    <a:schemeClr val="tx1">
                      <a:alpha val="30000"/>
                    </a:schemeClr>
                  </a:glow>
                  <a:outerShdw blurRad="254000" dist="38100" dir="2700000" algn="tl">
                    <a:schemeClr val="tx1"/>
                  </a:outerShdw>
                </a:effectLst>
                <a:latin typeface="Papyrus" panose="03070502060502030205" pitchFamily="66" charset="0"/>
              </a:rPr>
              <a:t>orinthians 15:12-22</a:t>
            </a:r>
            <a:endParaRPr lang="en-US" sz="12500" b="1" u="sng" spc="-150" dirty="0">
              <a:ln w="12700">
                <a:solidFill>
                  <a:schemeClr val="bg1"/>
                </a:solidFill>
              </a:ln>
              <a:solidFill>
                <a:srgbClr val="F4C762"/>
              </a:solidFill>
              <a:effectLst>
                <a:glow rad="88900">
                  <a:schemeClr val="tx1">
                    <a:alpha val="30000"/>
                  </a:schemeClr>
                </a:glow>
                <a:outerShdw blurRad="254000" dist="38100" dir="2700000" algn="tl">
                  <a:schemeClr val="tx1"/>
                </a:outerShdw>
              </a:effectLst>
              <a:latin typeface="Papyrus" panose="0307050206050203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7971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Death-Arrested-UHD-2 [Compatibility Mode]" id="{4E0BC9B8-82BB-4196-B137-21AA633D6BD3}" vid="{12801C6B-46A5-4849-9C13-6969144B6E3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697</TotalTime>
  <Words>670</Words>
  <Application>Microsoft Office PowerPoint</Application>
  <PresentationFormat>Custom</PresentationFormat>
  <Paragraphs>31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ＭＳ Ｐゴシック</vt:lpstr>
      <vt:lpstr>Arial</vt:lpstr>
      <vt:lpstr>Calibri</vt:lpstr>
      <vt:lpstr>Calibri Light</vt:lpstr>
      <vt:lpstr>Papyrus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User</cp:lastModifiedBy>
  <cp:revision>34</cp:revision>
  <dcterms:created xsi:type="dcterms:W3CDTF">2016-01-23T16:51:09Z</dcterms:created>
  <dcterms:modified xsi:type="dcterms:W3CDTF">2019-04-21T16:45:34Z</dcterms:modified>
</cp:coreProperties>
</file>